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66FF"/>
    <a:srgbClr val="F3B9F3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9C1A-D898-4C24-95D0-32E57C10C66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6.png"/><Relationship Id="rId26" Type="http://schemas.openxmlformats.org/officeDocument/2006/relationships/slide" Target="slide10.xml"/><Relationship Id="rId39" Type="http://schemas.openxmlformats.org/officeDocument/2006/relationships/image" Target="../media/image13.png"/><Relationship Id="rId21" Type="http://schemas.openxmlformats.org/officeDocument/2006/relationships/image" Target="../media/image7.png"/><Relationship Id="rId34" Type="http://schemas.microsoft.com/office/2007/relationships/hdphoto" Target="../media/hdphoto11.wdp"/><Relationship Id="rId42" Type="http://schemas.openxmlformats.org/officeDocument/2006/relationships/image" Target="../media/image14.png"/><Relationship Id="rId47" Type="http://schemas.openxmlformats.org/officeDocument/2006/relationships/slide" Target="slide17.xml"/><Relationship Id="rId50" Type="http://schemas.openxmlformats.org/officeDocument/2006/relationships/slide" Target="slide18.xml"/><Relationship Id="rId55" Type="http://schemas.microsoft.com/office/2007/relationships/hdphoto" Target="../media/hdphoto18.wdp"/><Relationship Id="rId63" Type="http://schemas.openxmlformats.org/officeDocument/2006/relationships/image" Target="../media/image21.png"/><Relationship Id="rId68" Type="http://schemas.openxmlformats.org/officeDocument/2006/relationships/slide" Target="slide24.xml"/><Relationship Id="rId76" Type="http://schemas.microsoft.com/office/2007/relationships/hdphoto" Target="../media/hdphoto25.wdp"/><Relationship Id="rId7" Type="http://schemas.microsoft.com/office/2007/relationships/hdphoto" Target="../media/hdphoto2.wdp"/><Relationship Id="rId71" Type="http://schemas.openxmlformats.org/officeDocument/2006/relationships/slide" Target="slide25.xml"/><Relationship Id="rId2" Type="http://schemas.openxmlformats.org/officeDocument/2006/relationships/slide" Target="slide2.xml"/><Relationship Id="rId16" Type="http://schemas.microsoft.com/office/2007/relationships/hdphoto" Target="../media/hdphoto5.wdp"/><Relationship Id="rId29" Type="http://schemas.openxmlformats.org/officeDocument/2006/relationships/slide" Target="slide11.xml"/><Relationship Id="rId11" Type="http://schemas.openxmlformats.org/officeDocument/2006/relationships/slide" Target="slide5.xml"/><Relationship Id="rId24" Type="http://schemas.openxmlformats.org/officeDocument/2006/relationships/image" Target="../media/image8.png"/><Relationship Id="rId32" Type="http://schemas.openxmlformats.org/officeDocument/2006/relationships/slide" Target="slide12.xml"/><Relationship Id="rId37" Type="http://schemas.microsoft.com/office/2007/relationships/hdphoto" Target="../media/hdphoto12.wdp"/><Relationship Id="rId40" Type="http://schemas.microsoft.com/office/2007/relationships/hdphoto" Target="../media/hdphoto13.wdp"/><Relationship Id="rId45" Type="http://schemas.openxmlformats.org/officeDocument/2006/relationships/image" Target="../media/image15.png"/><Relationship Id="rId53" Type="http://schemas.openxmlformats.org/officeDocument/2006/relationships/slide" Target="slide19.xml"/><Relationship Id="rId58" Type="http://schemas.microsoft.com/office/2007/relationships/hdphoto" Target="../media/hdphoto19.wdp"/><Relationship Id="rId66" Type="http://schemas.openxmlformats.org/officeDocument/2006/relationships/image" Target="../media/image22.png"/><Relationship Id="rId74" Type="http://schemas.openxmlformats.org/officeDocument/2006/relationships/slide" Target="slide26.xml"/><Relationship Id="rId79" Type="http://schemas.microsoft.com/office/2007/relationships/hdphoto" Target="../media/hdphoto26.wdp"/><Relationship Id="rId5" Type="http://schemas.openxmlformats.org/officeDocument/2006/relationships/slide" Target="slide3.xml"/><Relationship Id="rId61" Type="http://schemas.microsoft.com/office/2007/relationships/hdphoto" Target="../media/hdphoto20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hdphoto" Target="../media/hdphoto10.wdp"/><Relationship Id="rId44" Type="http://schemas.openxmlformats.org/officeDocument/2006/relationships/slide" Target="slide16.xml"/><Relationship Id="rId52" Type="http://schemas.microsoft.com/office/2007/relationships/hdphoto" Target="../media/hdphoto17.wdp"/><Relationship Id="rId60" Type="http://schemas.openxmlformats.org/officeDocument/2006/relationships/image" Target="../media/image20.png"/><Relationship Id="rId65" Type="http://schemas.openxmlformats.org/officeDocument/2006/relationships/slide" Target="slide23.xml"/><Relationship Id="rId73" Type="http://schemas.microsoft.com/office/2007/relationships/hdphoto" Target="../media/hdphoto24.wdp"/><Relationship Id="rId78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4" Type="http://schemas.openxmlformats.org/officeDocument/2006/relationships/slide" Target="slide6.xml"/><Relationship Id="rId22" Type="http://schemas.microsoft.com/office/2007/relationships/hdphoto" Target="../media/hdphoto7.wdp"/><Relationship Id="rId27" Type="http://schemas.openxmlformats.org/officeDocument/2006/relationships/image" Target="../media/image9.png"/><Relationship Id="rId30" Type="http://schemas.openxmlformats.org/officeDocument/2006/relationships/image" Target="../media/image10.png"/><Relationship Id="rId35" Type="http://schemas.openxmlformats.org/officeDocument/2006/relationships/slide" Target="slide13.xml"/><Relationship Id="rId43" Type="http://schemas.microsoft.com/office/2007/relationships/hdphoto" Target="../media/hdphoto14.wdp"/><Relationship Id="rId48" Type="http://schemas.openxmlformats.org/officeDocument/2006/relationships/image" Target="../media/image16.png"/><Relationship Id="rId56" Type="http://schemas.openxmlformats.org/officeDocument/2006/relationships/slide" Target="slide20.xml"/><Relationship Id="rId64" Type="http://schemas.microsoft.com/office/2007/relationships/hdphoto" Target="../media/hdphoto21.wdp"/><Relationship Id="rId69" Type="http://schemas.openxmlformats.org/officeDocument/2006/relationships/image" Target="../media/image23.png"/><Relationship Id="rId77" Type="http://schemas.openxmlformats.org/officeDocument/2006/relationships/slide" Target="slide27.xml"/><Relationship Id="rId8" Type="http://schemas.openxmlformats.org/officeDocument/2006/relationships/slide" Target="slide4.xml"/><Relationship Id="rId51" Type="http://schemas.openxmlformats.org/officeDocument/2006/relationships/image" Target="../media/image17.png"/><Relationship Id="rId72" Type="http://schemas.openxmlformats.org/officeDocument/2006/relationships/image" Target="../media/image24.pn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slide" Target="slide7.xml"/><Relationship Id="rId25" Type="http://schemas.microsoft.com/office/2007/relationships/hdphoto" Target="../media/hdphoto8.wdp"/><Relationship Id="rId33" Type="http://schemas.openxmlformats.org/officeDocument/2006/relationships/image" Target="../media/image11.png"/><Relationship Id="rId38" Type="http://schemas.openxmlformats.org/officeDocument/2006/relationships/slide" Target="slide14.xml"/><Relationship Id="rId46" Type="http://schemas.microsoft.com/office/2007/relationships/hdphoto" Target="../media/hdphoto15.wdp"/><Relationship Id="rId59" Type="http://schemas.openxmlformats.org/officeDocument/2006/relationships/slide" Target="slide21.xml"/><Relationship Id="rId67" Type="http://schemas.microsoft.com/office/2007/relationships/hdphoto" Target="../media/hdphoto22.wdp"/><Relationship Id="rId20" Type="http://schemas.openxmlformats.org/officeDocument/2006/relationships/slide" Target="slide8.xml"/><Relationship Id="rId41" Type="http://schemas.openxmlformats.org/officeDocument/2006/relationships/slide" Target="slide15.xml"/><Relationship Id="rId54" Type="http://schemas.openxmlformats.org/officeDocument/2006/relationships/image" Target="../media/image18.png"/><Relationship Id="rId62" Type="http://schemas.openxmlformats.org/officeDocument/2006/relationships/slide" Target="slide22.xml"/><Relationship Id="rId70" Type="http://schemas.microsoft.com/office/2007/relationships/hdphoto" Target="../media/hdphoto23.wdp"/><Relationship Id="rId7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slide" Target="slide9.xml"/><Relationship Id="rId28" Type="http://schemas.microsoft.com/office/2007/relationships/hdphoto" Target="../media/hdphoto9.wdp"/><Relationship Id="rId36" Type="http://schemas.openxmlformats.org/officeDocument/2006/relationships/image" Target="../media/image12.png"/><Relationship Id="rId49" Type="http://schemas.microsoft.com/office/2007/relationships/hdphoto" Target="../media/hdphoto16.wdp"/><Relationship Id="rId57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3.wdp"/><Relationship Id="rId7" Type="http://schemas.microsoft.com/office/2007/relationships/hdphoto" Target="../media/hdphoto4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5.wdp"/><Relationship Id="rId7" Type="http://schemas.microsoft.com/office/2007/relationships/hdphoto" Target="../media/hdphoto4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0.wdp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1.wdp"/><Relationship Id="rId7" Type="http://schemas.microsoft.com/office/2007/relationships/hdphoto" Target="../media/hdphoto4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47.wdp"/><Relationship Id="rId4" Type="http://schemas.openxmlformats.org/officeDocument/2006/relationships/image" Target="../media/image48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2.wdp"/><Relationship Id="rId7" Type="http://schemas.microsoft.com/office/2007/relationships/hdphoto" Target="../media/hdphoto5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49.wdp"/><Relationship Id="rId4" Type="http://schemas.openxmlformats.org/officeDocument/2006/relationships/image" Target="../media/image50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1.wdp"/><Relationship Id="rId7" Type="http://schemas.microsoft.com/office/2007/relationships/hdphoto" Target="../media/hdphoto5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13.wdp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4.wdp"/><Relationship Id="rId7" Type="http://schemas.microsoft.com/office/2007/relationships/hdphoto" Target="../media/hdphoto5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microsoft.com/office/2007/relationships/hdphoto" Target="../media/hdphoto53.wdp"/><Relationship Id="rId4" Type="http://schemas.openxmlformats.org/officeDocument/2006/relationships/image" Target="../media/image54.pn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5.wdp"/><Relationship Id="rId7" Type="http://schemas.microsoft.com/office/2007/relationships/hdphoto" Target="../media/hdphoto5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microsoft.com/office/2007/relationships/hdphoto" Target="../media/hdphoto15.wdp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6.wdp"/><Relationship Id="rId7" Type="http://schemas.microsoft.com/office/2007/relationships/hdphoto" Target="../media/hdphoto5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microsoft.com/office/2007/relationships/hdphoto" Target="../media/hdphoto57.wdp"/><Relationship Id="rId4" Type="http://schemas.openxmlformats.org/officeDocument/2006/relationships/image" Target="../media/image58.pn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7.wdp"/><Relationship Id="rId7" Type="http://schemas.microsoft.com/office/2007/relationships/hdphoto" Target="../media/hdphoto6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microsoft.com/office/2007/relationships/hdphoto" Target="../media/hdphoto59.wdp"/><Relationship Id="rId4" Type="http://schemas.openxmlformats.org/officeDocument/2006/relationships/image" Target="../media/image60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1.wdp"/><Relationship Id="rId7" Type="http://schemas.microsoft.com/office/2007/relationships/hdphoto" Target="../media/hdphoto6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18.wdp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7.wdp"/><Relationship Id="rId4" Type="http://schemas.openxmlformats.org/officeDocument/2006/relationships/image" Target="../media/image27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3.wdp"/><Relationship Id="rId7" Type="http://schemas.microsoft.com/office/2007/relationships/hdphoto" Target="../media/hdphoto6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microsoft.com/office/2007/relationships/hdphoto" Target="../media/hdphoto19.wdp"/><Relationship Id="rId4" Type="http://schemas.openxmlformats.org/officeDocument/2006/relationships/image" Target="../media/image19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5.wdp"/><Relationship Id="rId7" Type="http://schemas.microsoft.com/office/2007/relationships/hdphoto" Target="../media/hdphoto6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7.wdp"/><Relationship Id="rId7" Type="http://schemas.microsoft.com/office/2007/relationships/hdphoto" Target="../media/hdphoto2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8.wdp"/><Relationship Id="rId4" Type="http://schemas.openxmlformats.org/officeDocument/2006/relationships/image" Target="../media/image69.png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9.wdp"/><Relationship Id="rId7" Type="http://schemas.microsoft.com/office/2007/relationships/hdphoto" Target="../media/hdphoto70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microsoft.com/office/2007/relationships/hdphoto" Target="../media/hdphoto22.wdp"/><Relationship Id="rId4" Type="http://schemas.openxmlformats.org/officeDocument/2006/relationships/image" Target="../media/image22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1.wdp"/><Relationship Id="rId7" Type="http://schemas.microsoft.com/office/2007/relationships/hdphoto" Target="../media/hdphoto7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microsoft.com/office/2007/relationships/hdphoto" Target="../media/hdphoto23.wdp"/><Relationship Id="rId4" Type="http://schemas.openxmlformats.org/officeDocument/2006/relationships/image" Target="../media/image23.png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3.wdp"/><Relationship Id="rId7" Type="http://schemas.microsoft.com/office/2007/relationships/hdphoto" Target="../media/hdphoto74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microsoft.com/office/2007/relationships/hdphoto" Target="../media/hdphoto24.wdp"/><Relationship Id="rId4" Type="http://schemas.openxmlformats.org/officeDocument/2006/relationships/image" Target="../media/image24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5.wdp"/><Relationship Id="rId7" Type="http://schemas.microsoft.com/office/2007/relationships/hdphoto" Target="../media/hdphoto76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microsoft.com/office/2007/relationships/hdphoto" Target="../media/hdphoto25.wdp"/><Relationship Id="rId4" Type="http://schemas.openxmlformats.org/officeDocument/2006/relationships/image" Target="../media/image25.png"/><Relationship Id="rId9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6.wdp"/><Relationship Id="rId7" Type="http://schemas.microsoft.com/office/2007/relationships/hdphoto" Target="../media/hdphoto7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microsoft.com/office/2007/relationships/hdphoto" Target="../media/hdphoto77.wdp"/><Relationship Id="rId4" Type="http://schemas.openxmlformats.org/officeDocument/2006/relationships/image" Target="../media/image78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9.wdp"/><Relationship Id="rId7" Type="http://schemas.microsoft.com/office/2007/relationships/hdphoto" Target="../media/hdphoto3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1.wdp"/><Relationship Id="rId7" Type="http://schemas.microsoft.com/office/2007/relationships/hdphoto" Target="../media/hdphoto3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microsoft.com/office/2007/relationships/hdphoto" Target="../media/hdphoto3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33.wdp"/><Relationship Id="rId4" Type="http://schemas.openxmlformats.org/officeDocument/2006/relationships/image" Target="../media/image34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microsoft.com/office/2007/relationships/hdphoto" Target="../media/hdphoto3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35.wdp"/><Relationship Id="rId4" Type="http://schemas.openxmlformats.org/officeDocument/2006/relationships/image" Target="../media/image36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7.wdp"/><Relationship Id="rId7" Type="http://schemas.microsoft.com/office/2007/relationships/hdphoto" Target="../media/hdphoto3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9.wdp"/><Relationship Id="rId7" Type="http://schemas.microsoft.com/office/2007/relationships/hdphoto" Target="../media/hdphoto4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1.wdp"/><Relationship Id="rId7" Type="http://schemas.microsoft.com/office/2007/relationships/hdphoto" Target="../media/hdphoto4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1852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-39776" y="1274248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39776" y="763283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7" b="100000" l="9790" r="8951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03" y="709112"/>
            <a:ext cx="529409" cy="610856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93651" l="9722" r="89931">
                        <a14:foregroundMark x1="30556" y1="35714" x2="36111" y2="28968"/>
                        <a14:foregroundMark x1="37500" y1="28968" x2="45486" y2="29762"/>
                        <a14:foregroundMark x1="46875" y1="43254" x2="47222" y2="36508"/>
                        <a14:foregroundMark x1="18750" y1="73810" x2="56597" y2="76984"/>
                        <a14:foregroundMark x1="28125" y1="66667" x2="54861" y2="53968"/>
                        <a14:foregroundMark x1="35069" y1="82540" x2="69097" y2="46429"/>
                        <a14:foregroundMark x1="50000" y1="79762" x2="78472" y2="626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342" t="13286" r="18538" b="9304"/>
          <a:stretch/>
        </p:blipFill>
        <p:spPr>
          <a:xfrm>
            <a:off x="1570949" y="729057"/>
            <a:ext cx="765432" cy="728983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49" b="96053" l="9653" r="9613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509" t="13169" r="9844"/>
          <a:stretch/>
        </p:blipFill>
        <p:spPr>
          <a:xfrm>
            <a:off x="2693145" y="673640"/>
            <a:ext cx="820106" cy="777476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80" b="94389" l="9717" r="8987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475" t="3681" r="12618"/>
          <a:stretch/>
        </p:blipFill>
        <p:spPr>
          <a:xfrm>
            <a:off x="4742010" y="635046"/>
            <a:ext cx="715315" cy="1175398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09" b="94493" l="6714" r="9611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718" t="4288" r="4616" b="7508"/>
          <a:stretch/>
        </p:blipFill>
        <p:spPr>
          <a:xfrm>
            <a:off x="5857027" y="561155"/>
            <a:ext cx="911229" cy="1157261"/>
          </a:xfrm>
          <a:prstGeom prst="rect">
            <a:avLst/>
          </a:prstGeom>
        </p:spPr>
      </p:pic>
      <p:pic>
        <p:nvPicPr>
          <p:cNvPr id="27" name="Picture 26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34" b="97966" l="4483" r="9275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6319" t="6499" r="11978" b="-1"/>
          <a:stretch/>
        </p:blipFill>
        <p:spPr>
          <a:xfrm>
            <a:off x="6910585" y="467583"/>
            <a:ext cx="879336" cy="1023658"/>
          </a:xfrm>
          <a:prstGeom prst="rect">
            <a:avLst/>
          </a:prstGeom>
        </p:spPr>
      </p:pic>
      <p:pic>
        <p:nvPicPr>
          <p:cNvPr id="28" name="Picture 2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4318" t="8837" r="17754" b="10027"/>
          <a:stretch/>
        </p:blipFill>
        <p:spPr>
          <a:xfrm>
            <a:off x="8843222" y="647371"/>
            <a:ext cx="651528" cy="728983"/>
          </a:xfrm>
          <a:prstGeom prst="rect">
            <a:avLst/>
          </a:prstGeom>
        </p:spPr>
      </p:pic>
      <p:pic>
        <p:nvPicPr>
          <p:cNvPr id="29" name="Picture 28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787" b="90213" l="9722" r="89815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919" t="7624" r="16708" b="8339"/>
          <a:stretch/>
        </p:blipFill>
        <p:spPr>
          <a:xfrm>
            <a:off x="9844255" y="634802"/>
            <a:ext cx="578631" cy="751764"/>
          </a:xfrm>
          <a:prstGeom prst="rect">
            <a:avLst/>
          </a:prstGeom>
        </p:spPr>
      </p:pic>
      <p:pic>
        <p:nvPicPr>
          <p:cNvPr id="30" name="Picture 29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6844" t="5985" r="7447" b="3408"/>
          <a:stretch/>
        </p:blipFill>
        <p:spPr>
          <a:xfrm>
            <a:off x="10723100" y="429901"/>
            <a:ext cx="628747" cy="1211935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020" y="1850535"/>
            <a:ext cx="12191999" cy="1601040"/>
          </a:xfrm>
          <a:prstGeom prst="rect">
            <a:avLst/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/>
          <p:cNvCxnSpPr/>
          <p:nvPr/>
        </p:nvCxnSpPr>
        <p:spPr>
          <a:xfrm>
            <a:off x="-38756" y="2870142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-38756" y="2359177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25" y="3446428"/>
            <a:ext cx="12191999" cy="1593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/>
          <p:cNvCxnSpPr/>
          <p:nvPr/>
        </p:nvCxnSpPr>
        <p:spPr>
          <a:xfrm>
            <a:off x="-31551" y="4466035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-31551" y="3955070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6450" y="5042320"/>
            <a:ext cx="12191999" cy="1815680"/>
          </a:xfrm>
          <a:prstGeom prst="rect">
            <a:avLst/>
          </a:prstGeom>
          <a:solidFill>
            <a:srgbClr val="F3B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Connector 96"/>
          <p:cNvCxnSpPr/>
          <p:nvPr/>
        </p:nvCxnSpPr>
        <p:spPr>
          <a:xfrm>
            <a:off x="-23326" y="6061927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-23326" y="5550962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7121" b="89783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-9956" r="-1"/>
          <a:stretch/>
        </p:blipFill>
        <p:spPr>
          <a:xfrm>
            <a:off x="2801620" y="1790335"/>
            <a:ext cx="710994" cy="1228563"/>
          </a:xfrm>
          <a:prstGeom prst="rect">
            <a:avLst/>
          </a:prstGeom>
        </p:spPr>
      </p:pic>
      <p:pic>
        <p:nvPicPr>
          <p:cNvPr id="100" name="Picture 99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468" b="90909" l="9205" r="97071">
                        <a14:foregroundMark x1="36402" y1="22727" x2="38075" y2="194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7199" y="2099376"/>
            <a:ext cx="844875" cy="1088793"/>
          </a:xfrm>
          <a:prstGeom prst="rect">
            <a:avLst/>
          </a:prstGeom>
        </p:spPr>
      </p:pic>
      <p:pic>
        <p:nvPicPr>
          <p:cNvPr id="101" name="Picture 100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283" b="99215" l="9350" r="8943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3640" y="1937834"/>
            <a:ext cx="863251" cy="1340496"/>
          </a:xfrm>
          <a:prstGeom prst="rect">
            <a:avLst/>
          </a:prstGeom>
        </p:spPr>
      </p:pic>
      <p:pic>
        <p:nvPicPr>
          <p:cNvPr id="102" name="Picture 101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6489" b="96183" l="9442" r="89700">
                        <a14:foregroundMark x1="36481" y1="21756" x2="57940" y2="29008"/>
                        <a14:foregroundMark x1="51073" y1="62977" x2="53219" y2="42748"/>
                        <a14:foregroundMark x1="78970" y1="43893" x2="76395" y2="61832"/>
                        <a14:foregroundMark x1="43348" y1="82061" x2="65236" y2="77863"/>
                        <a14:foregroundMark x1="27897" y1="83588" x2="50215" y2="85115"/>
                        <a14:foregroundMark x1="35193" y1="18702" x2="39914" y2="30916"/>
                        <a14:foregroundMark x1="18884" y1="24427" x2="32189" y2="25191"/>
                        <a14:foregroundMark x1="19313" y1="18702" x2="30043" y2="20992"/>
                        <a14:foregroundMark x1="20172" y1="14885" x2="30901" y2="18321"/>
                        <a14:foregroundMark x1="24464" y1="85496" x2="27897" y2="82061"/>
                        <a14:backgroundMark x1="18884" y1="16794" x2="28755" y2="19084"/>
                        <a14:backgroundMark x1="20172" y1="13740" x2="24464" y2="15649"/>
                        <a14:backgroundMark x1="29185" y1="19084" x2="29614" y2="198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3221" y="1980604"/>
            <a:ext cx="908800" cy="1021912"/>
          </a:xfrm>
          <a:prstGeom prst="rect">
            <a:avLst/>
          </a:prstGeom>
        </p:spPr>
      </p:pic>
      <p:pic>
        <p:nvPicPr>
          <p:cNvPr id="103" name="Picture 102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654" b="97880" l="9362" r="9702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209" y="1967867"/>
            <a:ext cx="860464" cy="1036220"/>
          </a:xfrm>
          <a:prstGeom prst="rect">
            <a:avLst/>
          </a:prstGeom>
        </p:spPr>
      </p:pic>
      <p:pic>
        <p:nvPicPr>
          <p:cNvPr id="104" name="Picture 103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850" b="93872" l="9921" r="8968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0366" y="2200355"/>
            <a:ext cx="912503" cy="1299955"/>
          </a:xfrm>
          <a:prstGeom prst="rect">
            <a:avLst/>
          </a:prstGeom>
        </p:spPr>
      </p:pic>
      <p:pic>
        <p:nvPicPr>
          <p:cNvPr id="105" name="Picture 104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756" b="93659" l="9955" r="8959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013" y="3781305"/>
            <a:ext cx="803687" cy="745501"/>
          </a:xfrm>
          <a:prstGeom prst="rect">
            <a:avLst/>
          </a:prstGeom>
        </p:spPr>
      </p:pic>
      <p:pic>
        <p:nvPicPr>
          <p:cNvPr id="106" name="Picture 105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4889" b="97778" l="5435" r="95652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224" y="3879105"/>
            <a:ext cx="979161" cy="798229"/>
          </a:xfrm>
          <a:prstGeom prst="rect">
            <a:avLst/>
          </a:prstGeom>
        </p:spPr>
      </p:pic>
      <p:pic>
        <p:nvPicPr>
          <p:cNvPr id="107" name="Picture 106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4265" b="93839" l="5584" r="89848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933" y="3779519"/>
            <a:ext cx="689286" cy="738271"/>
          </a:xfrm>
          <a:prstGeom prst="rect">
            <a:avLst/>
          </a:prstGeom>
        </p:spPr>
      </p:pic>
      <p:pic>
        <p:nvPicPr>
          <p:cNvPr id="108" name="Picture 107">
            <a:hlinkClick r:id="rId56" action="ppaction://hlinksldjump"/>
          </p:cNvPr>
          <p:cNvPicPr>
            <a:picLocks noChangeAspect="1"/>
          </p:cNvPicPr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9319" b="97133" l="2847" r="8968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4969" y="3558065"/>
            <a:ext cx="960817" cy="953978"/>
          </a:xfrm>
          <a:prstGeom prst="rect">
            <a:avLst/>
          </a:prstGeom>
        </p:spPr>
      </p:pic>
      <p:pic>
        <p:nvPicPr>
          <p:cNvPr id="109" name="Picture 108">
            <a:hlinkClick r:id="rId59" action="ppaction://hlinksldjump"/>
          </p:cNvPr>
          <p:cNvPicPr>
            <a:picLocks noChangeAspect="1"/>
          </p:cNvPicPr>
          <p:nvPr/>
        </p:nvPicPr>
        <p:blipFill>
          <a:blip r:embed="rId60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4815" b="98519" l="4418" r="96787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492" y="3548540"/>
            <a:ext cx="908462" cy="985080"/>
          </a:xfrm>
          <a:prstGeom prst="rect">
            <a:avLst/>
          </a:prstGeom>
        </p:spPr>
      </p:pic>
      <p:pic>
        <p:nvPicPr>
          <p:cNvPr id="110" name="Picture 109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3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3049" b="98476" l="6667" r="9555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914" y="3623357"/>
            <a:ext cx="951273" cy="1155621"/>
          </a:xfrm>
          <a:prstGeom prst="rect">
            <a:avLst/>
          </a:prstGeom>
        </p:spPr>
      </p:pic>
      <p:pic>
        <p:nvPicPr>
          <p:cNvPr id="111" name="Picture 110">
            <a:hlinkClick r:id="rId65" action="ppaction://hlinksldjump"/>
          </p:cNvPr>
          <p:cNvPicPr>
            <a:picLocks noChangeAspect="1"/>
          </p:cNvPicPr>
          <p:nvPr/>
        </p:nvPicPr>
        <p:blipFill>
          <a:blip r:embed="rId66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3425" b="94521" l="9746" r="9618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616" y="3891620"/>
            <a:ext cx="863038" cy="1067827"/>
          </a:xfrm>
          <a:prstGeom prst="rect">
            <a:avLst/>
          </a:prstGeom>
        </p:spPr>
      </p:pic>
      <p:pic>
        <p:nvPicPr>
          <p:cNvPr id="112" name="Picture 111">
            <a:hlinkClick r:id="rId68" action="ppaction://hlinksldjump"/>
          </p:cNvPr>
          <p:cNvPicPr>
            <a:picLocks noChangeAspect="1"/>
          </p:cNvPicPr>
          <p:nvPr/>
        </p:nvPicPr>
        <p:blipFill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3814" b="97034" l="9914" r="9181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325" y="5341125"/>
            <a:ext cx="811632" cy="825626"/>
          </a:xfrm>
          <a:prstGeom prst="rect">
            <a:avLst/>
          </a:prstGeom>
        </p:spPr>
      </p:pic>
      <p:pic>
        <p:nvPicPr>
          <p:cNvPr id="113" name="Picture 112">
            <a:hlinkClick r:id="rId71" action="ppaction://hlinksldjump"/>
          </p:cNvPr>
          <p:cNvPicPr>
            <a:picLocks noChangeAspect="1"/>
          </p:cNvPicPr>
          <p:nvPr/>
        </p:nvPicPr>
        <p:blipFill>
          <a:blip r:embed="rId72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ackgroundRemoval t="0" b="99519" l="1887" r="9654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236" y="5356453"/>
            <a:ext cx="1170193" cy="765409"/>
          </a:xfrm>
          <a:prstGeom prst="rect">
            <a:avLst/>
          </a:prstGeom>
        </p:spPr>
      </p:pic>
      <p:pic>
        <p:nvPicPr>
          <p:cNvPr id="114" name="Picture 113">
            <a:hlinkClick r:id="rId74" action="ppaction://hlinksldjump"/>
          </p:cNvPr>
          <p:cNvPicPr>
            <a:picLocks noChangeAspect="1"/>
          </p:cNvPicPr>
          <p:nvPr/>
        </p:nvPicPr>
        <p:blipFill>
          <a:blip r:embed="rId75">
            <a:extLst>
              <a:ext uri="{BEBA8EAE-BF5A-486C-A8C5-ECC9F3942E4B}">
                <a14:imgProps xmlns:a14="http://schemas.microsoft.com/office/drawing/2010/main">
                  <a14:imgLayer r:embed="rId76">
                    <a14:imgEffect>
                      <a14:backgroundRemoval t="3670" b="93578" l="1124" r="9775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104" y="5431460"/>
            <a:ext cx="633828" cy="776261"/>
          </a:xfrm>
          <a:prstGeom prst="rect">
            <a:avLst/>
          </a:prstGeom>
        </p:spPr>
      </p:pic>
      <p:pic>
        <p:nvPicPr>
          <p:cNvPr id="115" name="Picture 114">
            <a:hlinkClick r:id="rId77" action="ppaction://hlinksldjump"/>
          </p:cNvPr>
          <p:cNvPicPr>
            <a:picLocks noChangeAspect="1"/>
          </p:cNvPicPr>
          <p:nvPr/>
        </p:nvPicPr>
        <p:blipFill>
          <a:blip r:embed="rId78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ackgroundRemoval t="3930" b="92576" l="4270" r="97153">
                        <a14:foregroundMark x1="22776" y1="46725" x2="49466" y2="28384"/>
                        <a14:foregroundMark x1="27046" y1="57642" x2="54093" y2="41485"/>
                        <a14:foregroundMark x1="33452" y1="33624" x2="49466" y2="30131"/>
                        <a14:foregroundMark x1="56228" y1="27074" x2="58007" y2="32314"/>
                        <a14:foregroundMark x1="71530" y1="25764" x2="69039" y2="30568"/>
                        <a14:foregroundMark x1="69395" y1="36245" x2="61566" y2="48035"/>
                        <a14:foregroundMark x1="72954" y1="48035" x2="68327" y2="58079"/>
                        <a14:foregroundMark x1="74733" y1="63319" x2="82918" y2="52838"/>
                        <a14:foregroundMark x1="72598" y1="66376" x2="74733" y2="62882"/>
                        <a14:foregroundMark x1="74021" y1="66812" x2="86121" y2="55459"/>
                        <a14:foregroundMark x1="74021" y1="71179" x2="88612" y2="55459"/>
                        <a14:foregroundMark x1="74733" y1="72926" x2="89324" y2="56769"/>
                        <a14:foregroundMark x1="68327" y1="76856" x2="70463" y2="76419"/>
                        <a14:foregroundMark x1="71886" y1="76419" x2="74377" y2="74672"/>
                        <a14:foregroundMark x1="90391" y1="56332" x2="90391" y2="563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0092" y="5416221"/>
            <a:ext cx="1038506" cy="8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8" b="97101" l="9390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9744" y="1248363"/>
            <a:ext cx="2365472" cy="3831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673" y="1155837"/>
            <a:ext cx="2578646" cy="4153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7727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75" y="885796"/>
            <a:ext cx="2930831" cy="35656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38024" y="13710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295694" y="15862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089389" y="468777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is…’eff’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1169" y="5612579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flamingo’s neck,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All the way to its foot,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across its wings.</a:t>
            </a:r>
          </a:p>
        </p:txBody>
      </p:sp>
      <p:sp>
        <p:nvSpPr>
          <p:cNvPr id="23" name="Oval 22"/>
          <p:cNvSpPr/>
          <p:nvPr/>
        </p:nvSpPr>
        <p:spPr>
          <a:xfrm>
            <a:off x="5727593" y="157408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471284" y="477104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77701" y="137106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0205913" y="24469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414209" y="2446924"/>
            <a:ext cx="179363" cy="17998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744232" y="2462802"/>
            <a:ext cx="179363" cy="17998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664186" y="247298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396166" y="265430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388020" y="267371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05" y="26136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Isosceles Triangle 33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4167E-6 0.00023 C 0.00234 0.02037 0.00365 0.03009 0.00378 0.05579 C 0.00391 0.11713 0.00274 0.17847 0.00221 0.23981 C 0.00274 0.26435 0.003 0.28889 0.00378 0.31319 C 0.00391 0.31875 0.00482 0.32338 0.00521 0.32917 C 0.00612 0.34167 0.00794 0.37917 0.00755 0.36667 C 0.00651 0.33981 0.00378 0.28634 0.00378 0.28681 C 0.0043 0.2169 0.00521 0.14699 0.00521 0.07731 C 0.00521 0.06042 0.00456 0.04352 0.00378 0.02662 C 0.00352 0.02199 0.003 0.01759 0.00221 0.01319 C 0.00169 0.00995 -0.00182 0.00463 -1.04167E-6 0.00394 C 0.00612 0.00139 0.0125 0.00556 0.01875 0.00648 C 0.10169 0.0037 0.07227 0.00394 0.10729 0.00394 L -0.00143 0.19051 C 0.00078 0.19144 0.003 0.19329 0.00521 0.19329 C 0.05586 0.19329 0.04375 0.1963 0.07123 0.18657 C 0.09753 0.18958 0.0862 0.18912 0.10495 0.18912 L 0.38008 0.02917 C 0.37774 0.02755 0.37552 0.02616 0.37344 0.02384 C 0.3724 0.02292 0.37227 0.01991 0.37109 0.01991 C 0.36602 0.01944 0.3612 0.02176 0.35625 0.02245 C 0.35326 0.02477 0.34935 0.02523 0.34727 0.02917 C 0.34401 0.03495 0.34596 0.03241 0.34128 0.03588 C 0.33998 0.04167 0.33828 0.04722 0.3375 0.05324 L 0.33373 0.07593 C 0.33086 0.11181 0.33242 0.08403 0.33373 0.13588 C 0.33854 0.3169 0.33386 0.24097 0.33893 0.31991 C 0.33854 0.35764 0.33828 0.3956 0.3375 0.43333 C 0.33685 0.44769 0.33646 0.44352 0.33373 0.45324 C 0.33307 0.45532 0.33281 0.45787 0.33216 0.45995 C 0.33164 0.46227 0.3306 0.46435 0.32995 0.46667 C 0.32734 0.47546 0.33008 0.4713 0.32604 0.47593 C 0.32214 0.48657 0.32734 0.47361 0.3224 0.48264 C 0.31719 0.49144 0.32461 0.48218 0.31862 0.48935 C 0.31823 0.49051 0.31784 0.49213 0.31719 0.49329 C 0.31576 0.49583 0.31081 0.49931 0.30977 0.5 C 0.30482 0.50255 0.29479 0.50671 0.29479 0.50694 C 0.29102 0.50579 0.28711 0.50556 0.28346 0.50394 C 0.2819 0.50324 0.28099 0.50116 0.27969 0.5 C 0.27565 0.49653 0.27643 0.49722 0.27214 0.49722 L 0.29623 0.15579 L 0.34128 0.15324 C 0.3487 0.15255 0.35625 0.15046 0.36367 0.15046 C 0.36602 0.15046 0.37109 0.15324 0.37109 0.15347 L 0.75365 0.03333 C 0.7431 0.02014 0.74909 0.02315 0.73503 0.02662 C 0.7332 0.02755 0.73125 0.02801 0.72969 0.02917 C 0.72852 0.03009 0.72513 0.03426 0.72357 0.03588 C 0.72305 0.03727 0.72279 0.03889 0.72214 0.03981 C 0.71224 0.05255 0.72357 0.03356 0.71628 0.04653 C 0.71576 0.04884 0.71537 0.05116 0.71458 0.05324 C 0.71289 0.05949 0.71198 0.05972 0.71081 0.06667 C 0.70977 0.07315 0.70938 0.07986 0.70859 0.08657 C 0.70352 0.19722 0.70443 0.14167 0.70638 0.25324 C 0.70586 0.31852 0.70586 0.38403 0.70495 0.44931 C 0.70469 0.45903 0.70326 0.45903 0.70117 0.46667 C 0.69857 0.47546 0.70117 0.4713 0.6974 0.47593 C 0.69336 0.48657 0.69857 0.47361 0.69362 0.48264 C 0.68867 0.49144 0.69596 0.48218 0.68984 0.48935 C 0.68945 0.49051 0.68919 0.49259 0.68841 0.49329 C 0.68659 0.49491 0.68451 0.49491 0.68229 0.49583 C 0.67995 0.49722 0.67734 0.49861 0.675 0.5 C 0.67318 0.49907 0.67149 0.49838 0.66966 0.49722 C 0.66641 0.49514 0.66003 0.49051 0.66003 0.49074 C 0.65859 0.48727 0.65833 0.48565 0.65625 0.48403 C 0.65573 0.48356 0.65521 0.48403 0.65456 0.48403 L 0.68229 0.15995 C 0.6875 0.16088 0.69245 0.1625 0.6974 0.1625 C 0.70612 0.1625 0.71484 0.16111 0.72357 0.15995 C 0.72643 0.15949 0.72969 0.15764 0.73268 0.15718 C 0.73763 0.15671 0.74258 0.15718 0.74753 0.15718 " pathEditMode="relative" rAng="0" ptsTypes="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42" b="94007" l="8917" r="898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09" y="1126008"/>
            <a:ext cx="2014017" cy="342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1" b="89783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565" y="577793"/>
            <a:ext cx="2173676" cy="4129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49" b="89744" l="9766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54" y="942975"/>
            <a:ext cx="3474983" cy="42351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74016" y="13344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is…’ell’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6622" y="4655514"/>
            <a:ext cx="426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the way down the lollipop</a:t>
            </a:r>
          </a:p>
        </p:txBody>
      </p:sp>
      <p:sp>
        <p:nvSpPr>
          <p:cNvPr id="23" name="Oval 22"/>
          <p:cNvSpPr/>
          <p:nvPr/>
        </p:nvSpPr>
        <p:spPr>
          <a:xfrm>
            <a:off x="5740130" y="152474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197547" y="39857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88020" y="399984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42657" y="145626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0121217" y="398664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97" y="202156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-0.00162 L 0.00039 -0.00139 C 0.00091 0.00278 0.0013 0.00718 0.00195 0.01158 C 0.00234 0.01482 0.00339 0.0176 0.00339 0.02084 C 0.00339 0.04121 0.00143 0.05278 0.00039 0.07153 C -0.00221 0.11736 -0.00195 0.12361 -0.00325 0.17153 C -0.00286 0.18264 -0.00247 0.19375 -0.00182 0.20486 C -0.00143 0.2125 -0.00026 0.21991 -0.00026 0.22755 C -0.00026 0.23866 -0.0013 0.24977 -0.00182 0.26088 C -0.0013 0.28287 -0.00143 0.30533 -0.00026 0.32755 C 0.00065 0.34885 0.00326 0.37061 0.00573 0.39167 C 0.02643 0.38426 0.00261 0.39167 0.04844 0.39167 C 0.05221 0.39167 0.05599 0.39005 0.05964 0.38889 C 0.06133 0.38843 0.07357 0.38426 0.07695 0.38218 C 0.07878 0.38125 0.08047 0.37963 0.08216 0.37824 C 0.08594 0.37917 0.08971 0.37917 0.09349 0.38079 C 0.09479 0.38149 0.0957 0.38473 0.09714 0.38496 C 0.10221 0.38519 0.11224 0.38218 0.11224 0.38241 L 0.38438 0.01158 C 0.38932 0.02385 0.38893 0.01991 0.38971 0.0382 C 0.39206 0.0963 0.39466 0.18774 0.3957 0.24769 C 0.39636 0.28727 0.3957 0.32755 0.39714 0.3676 C 0.39779 0.38218 0.39896 0.38264 0.40313 0.3875 C 0.40365 0.38889 0.40391 0.39074 0.40469 0.39167 C 0.40964 0.39792 0.41732 0.3926 0.42188 0.39167 C 0.42487 0.38936 0.42604 0.39005 0.42721 0.38496 C 0.42734 0.38403 0.42721 0.38311 0.42721 0.38218 L 0.71224 0.01158 C 0.71172 0.08588 0.71068 0.15996 0.71068 0.23426 C 0.71068 0.27176 0.71107 0.30973 0.71224 0.34746 C 0.71237 0.3544 0.71367 0.36088 0.71445 0.3676 C 0.71484 0.37107 0.71498 0.375 0.71589 0.37824 C 0.71628 0.37963 0.71745 0.3801 0.71823 0.38079 C 0.71862 0.38218 0.71901 0.3838 0.71966 0.38496 C 0.72513 0.39468 0.73945 0.38519 0.74219 0.38496 C 0.74623 0.38218 0.74453 0.38218 0.74675 0.38218 " pathEditMode="relative" rAng="0" ptsTypes="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68" b="90909" l="9205" r="97071">
                        <a14:foregroundMark x1="36402" y1="22727" x2="38075" y2="194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0969" y="1550851"/>
            <a:ext cx="2914731" cy="375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7445" l="9626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06" y="778329"/>
            <a:ext cx="2550106" cy="373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03" b="94958" l="9091" r="89773">
                        <a14:foregroundMark x1="38068" y1="18067" x2="44886" y2="13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4331" y="1456965"/>
            <a:ext cx="2261293" cy="305788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87980" y="13246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igh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5017" y="4850165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iguana’s body, then draw a dot at the top for the leaf</a:t>
            </a:r>
          </a:p>
        </p:txBody>
      </p:sp>
      <p:sp>
        <p:nvSpPr>
          <p:cNvPr id="23" name="Oval 22"/>
          <p:cNvSpPr/>
          <p:nvPr/>
        </p:nvSpPr>
        <p:spPr>
          <a:xfrm>
            <a:off x="5427958" y="24666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865889" y="397686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479656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305821" y="176063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27958" y="190777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277246" y="246352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715177" y="397377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59" y="176913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-0.00046 L -0.00039 -0.00023 C 0.0082 0.07685 -0.00026 -0.00301 0.00325 0.20602 C 0.00364 0.22569 0.00495 0.23449 0.00703 0.25278 C 0.00547 0.38333 0.0056 0.33403 0.0056 0.39954 L 0.32721 0.16204 C 0.33294 0.20625 0.32799 0.16111 0.32799 0.25278 C 0.32799 0.28032 0.32877 0.30741 0.32956 0.33542 C 0.32969 0.34444 0.33021 0.35255 0.33099 0.36204 C 0.33099 0.36227 0.33307 0.38194 0.33476 0.38611 C 0.33529 0.38704 0.3362 0.38796 0.33698 0.38843 C 0.3375 0.39005 0.33763 0.39236 0.33854 0.39282 C 0.34648 0.39769 0.35091 0.39468 0.3595 0.39282 C 0.36081 0.3919 0.36211 0.39144 0.36315 0.39005 C 0.36393 0.38889 0.36471 0.38611 0.36471 0.38634 L 0.32721 0.09282 C 0.3263 0.08843 0.32422 0.08426 0.32422 0.0794 C 0.32422 0.07755 0.32695 0.08009 0.32721 0.08218 C 0.3276 0.08449 0.3263 0.08657 0.32578 0.08866 L 0.32422 0.08333 L 0.64219 0.16343 C 0.64297 0.16736 0.64388 0.1713 0.64453 0.17546 C 0.64518 0.18102 0.64583 0.18681 0.64596 0.19282 C 0.647 0.23264 0.64739 0.27269 0.64818 0.31273 C 0.64857 0.32917 0.64844 0.34583 0.64974 0.36204 C 0.65026 0.36829 0.65052 0.37593 0.65351 0.37917 L 0.65573 0.38218 C 0.65625 0.38333 0.65651 0.38519 0.65716 0.38611 C 0.66172 0.3919 0.66745 0.38704 0.67226 0.38611 C 0.67422 0.38542 0.67617 0.3838 0.67825 0.38333 C 0.68008 0.37755 0.67877 0.37917 0.6819 0.37917 L 0.64297 0.06204 C 0.64401 0.06574 0.64596 0.06875 0.64596 0.07269 C 0.64596 0.07477 0.64388 0.0713 0.64297 0.07014 C 0.64206 0.06898 0.6414 0.06736 0.64075 0.0662 L 0.64453 0.06343 " pathEditMode="relative" rAng="0" ptsTypes="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3" b="99215" l="9350" r="8943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419" y="892273"/>
            <a:ext cx="3021979" cy="469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7445" l="9953" r="895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355" y="880599"/>
            <a:ext cx="2819345" cy="3661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18" b="95614" l="10000" r="90000">
                        <a14:foregroundMark x1="60000" y1="15205" x2="63750" y2="11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722" y="1374910"/>
            <a:ext cx="2960882" cy="42192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00400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is…’jay’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jellyfish’s body, with a dot for his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5784297" y="241765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020937" y="4981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63376" y="337736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549514" y="180708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76206" y="185062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529506" y="242516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800777" y="4981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3" y="22742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-0.0007 L -3.75E-6 -0.00047 C 0.00834 0.07338 0.00026 -0.00255 0.00378 0.19653 C 0.00391 0.20625 0.00469 0.21597 0.00521 0.22569 C 0.00508 0.23518 0.00391 0.31365 0.00222 0.33634 C 0.00183 0.34074 0.00079 0.34467 -3.75E-6 0.34977 C -0.00052 0.35208 -0.00078 0.3544 -0.00156 0.35648 C -0.00208 0.35764 -0.00299 0.3581 -0.00377 0.35903 C -0.00833 0.37963 -0.00221 0.35463 -0.00755 0.36967 C -0.0082 0.37176 -0.00807 0.37477 -0.00898 0.37639 C -0.01171 0.38125 -0.01536 0.38333 -0.01875 0.38565 C -0.01927 0.38703 -0.01966 0.38865 -0.02031 0.38981 C -0.02096 0.39097 -0.02174 0.3919 -0.02252 0.39236 C -0.02994 0.39745 -0.03281 0.39699 -0.04127 0.39907 C -0.04804 0.39815 -0.05481 0.39791 -0.06158 0.39653 C -0.06289 0.39606 -0.06406 0.3949 -0.06523 0.39375 C -0.06705 0.39213 -0.06953 0.38912 -0.07122 0.38703 C -0.07526 0.37639 -0.07005 0.38935 -0.075 0.38032 C -0.08007 0.37153 -0.07278 0.38078 -0.07877 0.37384 C -0.07994 0.3706 -0.08164 0.3662 -0.08255 0.36319 C -0.08763 0.34467 -0.08007 0.36828 -0.08632 0.34977 C -0.08763 0.34074 -0.08984 0.32824 -0.08997 0.32037 C -0.09023 0.31088 -0.08906 0.30278 -0.08854 0.29375 L -0.08997 0.28981 L 0.32461 0.15648 C 0.33008 0.23055 0.32683 0.17754 0.32461 0.34282 C 0.32422 0.38403 0.32357 0.42477 0.3224 0.46574 C 0.32214 0.47153 0.32175 0.47731 0.32097 0.4831 C 0.31849 0.50162 0.31888 0.50115 0.31485 0.5125 C 0.31446 0.51365 0.31407 0.51528 0.31342 0.51643 C 0.31276 0.51759 0.31198 0.51805 0.3112 0.51898 C 0.30717 0.52963 0.31237 0.5169 0.3073 0.52569 C 0.30677 0.52685 0.30664 0.5287 0.30586 0.52963 C 0.30482 0.53102 0.30339 0.53148 0.30222 0.5324 C 0.29831 0.53935 0.30183 0.53403 0.2961 0.53912 C 0.28842 0.54606 0.29688 0.54074 0.28711 0.54583 C 0.28151 0.5449 0.27552 0.54444 0.26993 0.54305 C 0.26485 0.54166 0.26732 0.54097 0.26459 0.53634 C 0.26407 0.53518 0.2625 0.53379 0.2625 0.53403 L 0.32461 0.07916 C 0.32644 0.07685 0.32787 0.07245 0.32995 0.07245 C 0.33112 0.07245 0.32969 0.07847 0.32852 0.07916 C 0.32644 0.08032 0.32422 0.07778 0.3224 0.07639 C 0.32175 0.07592 0.32396 0.07639 0.32461 0.07639 L 0.63373 0.14977 C 0.63672 0.29907 0.63633 0.24722 0.63373 0.49236 C 0.63347 0.50208 0.63204 0.50231 0.62995 0.50972 C 0.62735 0.51875 0.63008 0.51458 0.62618 0.51898 C 0.62214 0.52963 0.62735 0.5169 0.62227 0.52569 C 0.62175 0.52685 0.62162 0.5287 0.62084 0.52963 C 0.62032 0.53078 0.6194 0.53171 0.61875 0.5324 C 0.61289 0.5375 0.61289 0.53657 0.60599 0.53912 C 0.59584 0.53796 0.5862 0.54166 0.57748 0.53379 C 0.57618 0.53264 0.57487 0.53125 0.57357 0.52963 C 0.57318 0.52893 0.57266 0.52801 0.57214 0.52708 L 0.6375 0.06574 " pathEditMode="relative" rAng="0" ptsTypes="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3077" l="9268" r="89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120" y="1083196"/>
            <a:ext cx="2814670" cy="3569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9" b="96183" l="9442" r="89700">
                        <a14:foregroundMark x1="36481" y1="21756" x2="57940" y2="29008"/>
                        <a14:foregroundMark x1="51073" y1="62977" x2="53219" y2="42748"/>
                        <a14:foregroundMark x1="78970" y1="43893" x2="76395" y2="61832"/>
                        <a14:foregroundMark x1="43348" y1="82061" x2="65236" y2="77863"/>
                        <a14:foregroundMark x1="27897" y1="83588" x2="50215" y2="85115"/>
                        <a14:foregroundMark x1="35193" y1="18702" x2="39914" y2="30916"/>
                        <a14:foregroundMark x1="18884" y1="24427" x2="32189" y2="25191"/>
                        <a14:foregroundMark x1="19313" y1="18702" x2="30043" y2="20992"/>
                        <a14:foregroundMark x1="20172" y1="14885" x2="30901" y2="18321"/>
                        <a14:foregroundMark x1="24464" y1="85496" x2="27897" y2="82061"/>
                        <a14:backgroundMark x1="18884" y1="16794" x2="28755" y2="19084"/>
                        <a14:backgroundMark x1="20172" y1="13740" x2="24464" y2="15649"/>
                        <a14:backgroundMark x1="29185" y1="19084" x2="29614" y2="198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684" y="1222198"/>
            <a:ext cx="2999496" cy="337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2" b="89831" l="9497" r="899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6442" y="1846503"/>
            <a:ext cx="2290558" cy="30199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54552" y="133126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is…’tee’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jellyfish’s body, with a dot for his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5375770" y="24684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62773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9284" y="13499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69873" y="21130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58623" y="207585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65906" y="255156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62377" y="397377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314457" y="134861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04537" y="246846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514733" y="2535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577148" y="401877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22" y="24656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gular Pentagon 26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1.38778E-17 L -2.08333E-6 1.38778E-17 C 0.00052 0.00393 0.00169 0.00787 0.00156 0.0118 C 0.00117 0.02083 -0.00143 0.03865 -0.00143 0.03865 C -0.00221 0.10972 -0.00351 0.18078 -0.00378 0.25185 C -0.00378 0.29421 -0.0026 0.33634 -0.00221 0.3787 C -0.00208 0.38587 -0.00221 0.39282 -0.00221 0.4 L -0.07865 0.00254 C -0.07617 0.00347 -0.0737 0.00416 -0.07122 0.00532 C -0.06823 0.00648 -0.06523 0.00856 -0.06224 0.00925 C -0.05521 0.01087 -0.04818 0.01111 -0.04128 0.0118 L 0.01497 0.00925 C 0.02005 0.00879 0.025 0.00648 0.03008 0.00648 C 0.0401 0.00648 0.05 0.00856 0.06003 0.00925 C 0.06576 0.00949 0.07149 0.00925 0.07734 0.00925 L 0.28503 0.10254 C 0.28555 0.10694 0.28646 0.11134 0.28646 0.11597 C 0.28646 0.12129 0.28542 0.12662 0.28503 0.13194 C 0.28438 0.13981 0.28399 0.14791 0.28346 0.15601 C 0.28399 0.16342 0.28503 0.17106 0.28503 0.1787 C 0.28503 0.21018 0.28359 0.22106 0.28125 0.2493 C 0.28177 0.26134 0.28229 0.27337 0.28281 0.28518 C 0.28359 0.30879 0.28385 0.3324 0.28503 0.35601 C 0.28516 0.35925 0.28581 0.36226 0.28646 0.36527 C 0.28711 0.36782 0.28815 0.36967 0.2888 0.37199 C 0.28932 0.37407 0.28971 0.37662 0.29024 0.3787 C 0.29167 0.38356 0.29258 0.38518 0.29401 0.38935 C 0.29479 0.39143 0.29518 0.39421 0.29622 0.39606 C 0.29727 0.39768 0.29883 0.39768 0.3 0.39861 C 0.3013 0.39976 0.30247 0.40138 0.30378 0.40277 C 0.3125 0.40185 0.32135 0.40185 0.33008 0.4 C 0.33151 0.39976 0.33242 0.39722 0.33372 0.39606 C 0.33503 0.3949 0.33633 0.39421 0.3375 0.39328 L 0.33906 0.38935 L 0.25872 0.17337 C 0.29701 0.17777 0.2737 0.17592 0.32852 0.17592 L 0.54896 0.11319 C 0.54844 0.11944 0.54792 0.12569 0.54753 0.13194 C 0.54688 0.14212 0.54675 0.15231 0.54596 0.1625 C 0.54544 0.17013 0.54453 0.17777 0.54375 0.18518 C 0.54427 0.24305 0.54401 0.30092 0.54531 0.35856 C 0.54531 0.36134 0.54675 0.36319 0.54753 0.36527 C 0.54896 0.36944 0.54987 0.37106 0.5513 0.37592 C 0.55378 0.38495 0.55117 0.38078 0.55495 0.38541 C 0.55547 0.38657 0.55586 0.38842 0.55651 0.38935 C 0.55951 0.39351 0.56263 0.39652 0.56628 0.39861 C 0.56875 0.40023 0.57122 0.40138 0.5737 0.40277 C 0.578 0.40185 0.58229 0.40138 0.58646 0.4 C 0.58906 0.39907 0.59154 0.39722 0.59401 0.39606 C 0.59596 0.3949 0.59805 0.39421 0.6 0.39328 L 0.60156 0.38935 L 0.52279 0.17592 C 0.52526 0.17685 0.52774 0.17754 0.53021 0.1787 C 0.53281 0.17962 0.53516 0.18194 0.53776 0.18263 C 0.55534 0.18703 0.57839 0.18518 0.59479 0.18518 " pathEditMode="relative" ptsTypes="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4" b="97880" l="9362" r="9702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4412" y="1233963"/>
            <a:ext cx="2795869" cy="3366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8" b="97211" l="9091" r="897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616" y="1050503"/>
            <a:ext cx="2423904" cy="3456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9873" y="2113021"/>
            <a:ext cx="2287059" cy="25252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yoo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57256" y="4873384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and around the umbrella,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stop at the top,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to the bottom with a flick.</a:t>
            </a:r>
          </a:p>
        </p:txBody>
      </p:sp>
      <p:sp>
        <p:nvSpPr>
          <p:cNvPr id="23" name="Oval 22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08565" y="132947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427989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89097" y="402590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86307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25373" y="401877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88" y="20316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09 L -0.00026 -0.00186 C 0.00039 0.00995 0.00183 0.02175 0.00196 0.03379 C 0.00209 0.04583 0.00091 0.05787 0.00039 0.0699 C -0.0039 0.19467 -2.70833E-6 0.0956 -0.00325 0.17638 C -0.00286 0.1868 -0.00247 0.19699 -0.00182 0.20717 C -0.00143 0.21388 -0.00065 0.22037 -0.00026 0.22708 C 0.00065 0.24652 0.00091 0.26898 0.00196 0.28541 C 0.00222 0.2956 0.00261 0.29814 0.00339 0.30717 C 0.00391 0.31041 0.00482 0.31111 0.00573 0.31111 C 0.00612 0.31782 0.00664 0.31898 0.00716 0.32037 C 0.00795 0.32268 0.00873 0.32407 0.00938 0.32407 C 0.01198 0.33611 0.00938 0.33194 0.01315 0.33634 C 0.01784 0.35694 0.01159 0.33194 0.01693 0.34699 C 0.02058 0.3574 0.01615 0.35 0.02071 0.35648 C 0.02474 0.36412 0.0194 0.35 0.02448 0.36273 C 0.02943 0.37199 0.02214 0.36273 0.02813 0.36967 C 0.03216 0.38032 0.02696 0.36481 0.0319 0.37638 C 0.03255 0.37754 0.03269 0.37939 0.03347 0.38032 C 0.03451 0.38171 0.03594 0.38194 0.03724 0.3831 C 0.03854 0.38425 0.03959 0.38587 0.04089 0.38703 C 0.04336 0.38935 0.05052 0.39328 0.05222 0.39375 C 0.05795 0.39537 0.06367 0.3956 0.0694 0.39629 C 0.07188 0.3956 0.07448 0.39444 0.07696 0.39375 C 0.08073 0.39259 0.08451 0.39259 0.08815 0.39097 C 0.08959 0.3905 0.09063 0.38819 0.09193 0.38703 C 0.09492 0.38472 0.09792 0.38263 0.10091 0.38032 C 0.10222 0.37939 0.10352 0.37893 0.10469 0.37777 C 0.11511 0.36365 0.10196 0.38009 0.11224 0.37106 C 0.11394 0.36944 0.11641 0.36342 0.11823 0.36273 C 0.12214 0.35 0.11693 0.36365 0.12188 0.35763 C 0.12696 0.34884 0.11966 0.3581 0.12565 0.35 C 0.12683 0.34791 0.12852 0.34351 0.12943 0.33703 C 0.1319 0.33148 0.1293 0.33564 0.13321 0.33101 C 0.13373 0.32407 0.13399 0.32407 0.13464 0.32407 C 0.13529 0.32291 0.13659 0.32222 0.13698 0.32037 C 0.13789 0.31111 0.13789 0.31111 0.13841 0.30717 C 0.13907 0.29814 0.13998 0.29652 0.14063 0.2912 C 0.14414 0.25949 0.14388 0.25949 0.14597 0.2405 C 0.14519 0.2199 0.14414 0.18819 0.14297 0.16712 C 0.14232 0.15509 0.14128 0.14328 0.14063 0.13125 C 0.13998 0.11782 0.13998 0.10439 0.1392 0.0912 C 0.13867 0.0831 0.13711 0.07523 0.13698 0.06712 C 0.13633 0.04282 0.13698 0.01828 0.13698 -0.00602 L 0.34323 0.16319 C 0.34271 0.18101 0.34258 0.19884 0.34167 0.21643 C 0.34141 0.22314 0.34011 0.22986 0.33946 0.23379 C 0.33894 0.24212 0.33841 0.24652 0.33789 0.2537 C 0.33841 0.28541 0.33854 0.32037 0.33946 0.35 C 0.33985 0.3655 0.3405 0.36273 0.34323 0.37384 C 0.34571 0.38263 0.3431 0.37847 0.34701 0.3831 C 0.35091 0.39375 0.34571 0.38078 0.35065 0.38981 C 0.35573 0.39861 0.34844 0.38935 0.35443 0.39629 C 0.35495 0.39768 0.35521 0.39953 0.35599 0.40046 C 0.35703 0.40185 0.35834 0.40254 0.35964 0.403 C 0.36341 0.40462 0.36719 0.40578 0.37097 0.40717 C 0.3767 0.40625 0.38255 0.40625 0.38815 0.40439 C 0.39258 0.403 0.40091 0.39768 0.40091 0.39791 C 0.40222 0.39629 0.40339 0.3949 0.40469 0.39375 C 0.40586 0.39259 0.40716 0.39236 0.40847 0.39097 C 0.41693 0.38148 0.403 0.39259 0.41446 0.38449 C 0.41836 0.37384 0.41315 0.38657 0.41823 0.37777 C 0.42318 0.36597 0.41589 0.37824 0.42201 0.37106 C 0.42591 0.36041 0.42071 0.37337 0.42565 0.36273 C 0.43073 0.35023 0.42344 0.36273 0.42943 0.35763 C 0.43255 0.34953 0.43542 0.33703 0.43698 0.33101 L 0.44076 0.30439 C 0.44024 0.27106 0.4392 0.23773 0.4392 0.20439 C 0.4392 0.16134 0.44479 0.14305 0.4392 0.16319 C 0.43789 0.17777 0.43711 0.19259 0.43542 0.20717 C 0.43464 0.21388 0.43386 0.22037 0.43321 0.22708 C 0.43255 0.23379 0.43229 0.2405 0.43164 0.24652 C 0.43086 0.25462 0.43021 0.25949 0.42943 0.26967 C 0.42774 0.31111 0.42696 0.3081 0.42943 0.35 C 0.42982 0.36273 0.43112 0.3625 0.43321 0.36967 C 0.43607 0.37986 0.43295 0.37337 0.43698 0.38032 C 0.4375 0.38263 0.43763 0.38518 0.43841 0.38703 C 0.43894 0.38842 0.44011 0.38865 0.44076 0.38981 C 0.44128 0.39097 0.44167 0.39236 0.44219 0.39375 C 0.45 0.39282 0.45769 0.39097 0.4655 0.39097 L 0.68594 0.15787 C 0.69232 0.21064 0.6849 0.14375 0.68972 0.25949 C 0.69037 0.278 0.69245 0.29236 0.69349 0.30717 C 0.69388 0.31111 0.69453 0.33703 0.69727 0.34976 C 0.69779 0.35 0.69883 0.35 0.69948 0.35648 C 0.70235 0.36342 0.69922 0.35995 0.70326 0.36412 C 0.70912 0.39305 0.70417 0.37754 0.74076 0.37106 C 0.74167 0.37083 0.74154 0.36527 0.74219 0.36412 C 0.74336 0.36273 0.74479 0.36273 0.74597 0.36273 C 0.74779 0.36273 0.75013 0.35995 0.75196 0.35763 C 0.75599 0.34699 0.75065 0.35995 0.75573 0.35 C 0.76068 0.33703 0.75352 0.35 0.75951 0.34444 C 0.76042 0.33703 0.76276 0.33587 0.76315 0.33379 C 0.76394 0.33078 0.76407 0.32407 0.76472 0.32407 C 0.76823 0.30925 0.76771 0.32407 0.77071 0.29814 C 0.77123 0.29606 0.77149 0.29143 0.77227 0.28541 C 0.77279 0.28379 0.77396 0.28101 0.77448 0.27777 C 0.77839 0.25393 0.778 0.25324 0.77969 0.23101 C 0.77917 0.22453 0.77852 0.21782 0.77826 0.21111 C 0.77591 0.15486 0.77891 0.13657 0.77448 0.17638 C 0.77396 0.1912 0.77357 0.20578 0.77292 0.22037 C 0.77227 0.23819 0.77084 0.25601 0.77071 0.27245 C 0.77058 0.29375 0.77123 0.31111 0.77227 0.33379 C 0.77253 0.33703 0.77383 0.34444 0.77448 0.34976 C 0.77644 0.36273 0.77409 0.35972 0.77826 0.36412 C 0.77878 0.36643 0.77891 0.37175 0.77969 0.37384 C 0.78021 0.375 0.78138 0.37523 0.7819 0.37638 C 0.78698 0.38518 0.77969 0.37592 0.78568 0.3831 L 0.80078 0.38032 " pathEditMode="relative" rAng="0" ptsTypes="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86" l="9877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03" y="827194"/>
            <a:ext cx="3295225" cy="379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0" b="93872" l="9921" r="8968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579" y="1840193"/>
            <a:ext cx="3184850" cy="453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6" b="9591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845" y="2177228"/>
            <a:ext cx="2577795" cy="34671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wie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8180" y="585258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and around the yoyo,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follow the string around.</a:t>
            </a:r>
          </a:p>
        </p:txBody>
      </p:sp>
      <p:sp>
        <p:nvSpPr>
          <p:cNvPr id="23" name="Oval 22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618033" y="263568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248626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311700" y="507301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20547" y="131683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248626" y="506971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47747" y="131683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618867" y="41087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" y="26731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2.96296E-6 L 5E-6 2.96296E-6 C 0.00169 0.00301 0.00351 0.00602 0.00522 0.00926 C 0.00898 0.01667 0.00417 0.01042 0.00898 0.01597 C 0.01355 0.03634 0.00729 0.01134 0.01264 0.02662 C 0.01628 0.03681 0.01186 0.03056 0.01641 0.03588 C 0.01759 0.03912 0.01928 0.04352 0.02019 0.04653 C 0.02084 0.04884 0.0211 0.05116 0.02175 0.05324 C 0.0224 0.05556 0.02332 0.05764 0.02397 0.05996 C 0.02644 0.06898 0.02384 0.06482 0.02774 0.06921 C 0.0323 0.08982 0.02605 0.06482 0.03139 0.07986 C 0.03503 0.09028 0.03061 0.0838 0.03516 0.08935 C 0.03985 0.10972 0.0336 0.08472 0.03894 0.1 C 0.04259 0.11019 0.03816 0.10394 0.04272 0.10926 C 0.04389 0.1125 0.04558 0.11667 0.04649 0.11991 C 0.04897 0.12894 0.04636 0.12477 0.05014 0.1294 C 0.05066 0.13056 0.05105 0.13218 0.0517 0.13333 C 0.05235 0.13449 0.05339 0.13472 0.05391 0.13588 C 0.0547 0.13796 0.05483 0.14051 0.05548 0.14259 C 0.05613 0.14491 0.05704 0.14699 0.05769 0.14931 C 0.06055 0.15949 0.05756 0.15301 0.06147 0.15996 C 0.06199 0.16227 0.06212 0.16482 0.0629 0.16667 C 0.06342 0.16806 0.06472 0.16806 0.06524 0.16921 C 0.07227 0.18704 0.0616 0.1669 0.06889 0.18009 C 0.06941 0.18218 0.06967 0.18472 0.07045 0.18658 C 0.07097 0.18796 0.07201 0.1882 0.07266 0.18935 C 0.07332 0.19051 0.07371 0.1919 0.07423 0.19329 C 0.07813 0.18171 0.078 0.18426 0.078 0.16389 C 0.078 0.15185 0.07644 0.13079 0.07501 0.11736 C 0.07436 0.11158 0.07345 0.10579 0.07266 0.1 C 0.07058 0.06273 0.07032 0.07153 0.07266 0.02408 C 0.07292 0.02037 0.07345 0.01667 0.07423 0.0132 C 0.07475 0.01088 0.07579 0.00903 0.07644 0.00671 C 0.07709 0.0044 0.07735 0.00208 0.078 2.96296E-6 C 0.07865 -0.00231 0.07957 -0.0044 0.08022 -0.00671 C 0.08269 -0.01574 0.08009 -0.01157 0.08399 -0.01597 C 0.08516 -0.01921 0.08686 -0.02338 0.08764 -0.02662 C 0.08829 -0.02893 0.08829 -0.03171 0.0892 -0.03333 C 0.09011 -0.03495 0.09167 -0.03518 0.09298 -0.03611 C 0.10352 -0.04236 0.10118 -0.04028 0.1155 -0.04259 C 0.11915 -0.0419 0.12305 -0.0419 0.1267 -0.04004 C 0.12891 -0.03889 0.13048 -0.03495 0.13269 -0.03333 L 0.13647 -0.03079 C 0.13764 -0.02754 0.13933 -0.02315 0.14024 -0.02014 C 0.14076 -0.01782 0.14115 -0.01551 0.14167 -0.01342 C 0.14076 -0.00787 0.14011 -0.00254 0.13868 0.00255 C 0.13803 0.00486 0.13712 0.00695 0.13647 0.00926 C 0.13582 0.01134 0.13555 0.01389 0.1349 0.01597 C 0.1336 0.02083 0.13269 0.02246 0.13126 0.02662 C 0.13048 0.02894 0.12957 0.03102 0.12891 0.03333 C 0.12839 0.03542 0.12826 0.03796 0.12748 0.04005 C 0.12696 0.04121 0.12592 0.04167 0.12527 0.04259 C 0.12475 0.04491 0.12436 0.04722 0.12371 0.04931 C 0.12201 0.05533 0.11941 0.06065 0.11772 0.06667 C 0.11524 0.0757 0.11785 0.07153 0.11394 0.07593 C 0.10938 0.09653 0.1155 0.07153 0.11016 0.08658 C 0.10665 0.09699 0.11095 0.09051 0.10639 0.09607 C 0.106 0.09722 0.10561 0.09884 0.10496 0.1 C 0.1043 0.10116 0.10326 0.10139 0.10274 0.10255 C 0.09558 0.12037 0.10626 0.10023 0.09897 0.11343 C 0.09845 0.11551 0.09819 0.11806 0.0974 0.11991 C 0.09688 0.1213 0.09571 0.1213 0.09519 0.12269 C 0.09441 0.12454 0.09428 0.12708 0.09376 0.1294 C 0.09311 0.13171 0.09207 0.13357 0.09141 0.13588 C 0.09089 0.1382 0.0905 0.14051 0.08998 0.14259 C 0.08933 0.14491 0.08829 0.14699 0.08764 0.14931 C 0.0849 0.15949 0.0879 0.15301 0.08399 0.15996 C 0.08347 0.16227 0.08321 0.16482 0.08243 0.16667 C 0.08191 0.16806 0.08074 0.16806 0.08022 0.16921 C 0.07944 0.1713 0.0793 0.17384 0.07865 0.17593 C 0.07774 0.17917 0.07618 0.18357 0.07501 0.18658 C 0.0754 0.21111 0.07566 0.23565 0.07644 0.25996 C 0.07657 0.26551 0.07761 0.2706 0.078 0.27593 C 0.07878 0.28935 0.07944 0.30278 0.08022 0.31597 C 0.0797 0.33519 0.07983 0.3544 0.07865 0.37338 C 0.07852 0.37662 0.07683 0.3794 0.07644 0.38264 C 0.07488 0.39815 0.07501 0.42083 0.07501 0.40394 L 0.37423 0.15996 C 0.37501 0.16667 0.37592 0.17315 0.37644 0.18009 C 0.37839 0.20602 0.37983 0.2757 0.38022 0.28658 C 0.38061 0.30093 0.38074 0.31528 0.38178 0.3294 C 0.3836 0.35625 0.38269 0.35509 0.38777 0.36945 C 0.38816 0.3706 0.38855 0.37222 0.3892 0.37338 C 0.38985 0.37454 0.39076 0.37523 0.39141 0.37593 C 0.39545 0.38658 0.39024 0.37384 0.39519 0.38264 C 0.39584 0.3838 0.39597 0.38565 0.39675 0.38658 C 0.39779 0.38796 0.39923 0.38866 0.40053 0.38935 C 0.403 0.39074 0.40548 0.39213 0.40795 0.39329 C 0.4155 0.39236 0.42305 0.39259 0.43048 0.39074 C 0.43191 0.39028 0.43295 0.38773 0.43425 0.38658 C 0.43542 0.38565 0.43673 0.38496 0.43803 0.38403 C 0.44532 0.37107 0.43399 0.39005 0.44402 0.37732 C 0.44467 0.37639 0.4448 0.37454 0.44545 0.37338 C 0.4461 0.37222 0.44701 0.37153 0.44779 0.3706 C 0.4517 0.35996 0.44649 0.37292 0.45144 0.36412 C 0.45652 0.35509 0.44923 0.36435 0.45522 0.35741 C 0.45639 0.35417 0.45808 0.35 0.45899 0.34676 C 0.46407 0.32847 0.45652 0.35185 0.46277 0.33333 C 0.46485 0.3206 0.46446 0.32315 0.46654 0.30671 C 0.4685 0.29005 0.46654 0.29769 0.47019 0.28658 C 0.47071 0.28218 0.47097 0.27778 0.47175 0.27338 C 0.47227 0.27014 0.47397 0.26736 0.47397 0.26389 C 0.47436 0.22361 0.47279 0.20833 0.47019 0.17338 C 0.46811 0.20602 0.46667 0.22384 0.46654 0.26273 C 0.46628 0.29815 0.46694 0.3338 0.46798 0.36945 C 0.46824 0.37824 0.46954 0.38704 0.47019 0.39607 C 0.47084 0.40394 0.47123 0.41204 0.47175 0.41991 C 0.47123 0.43241 0.47045 0.46111 0.46876 0.47593 C 0.46824 0.48056 0.46707 0.48472 0.46654 0.48935 C 0.46576 0.49514 0.46563 0.50093 0.46498 0.50671 C 0.46459 0.51019 0.46251 0.52199 0.46121 0.52662 C 0.46055 0.52894 0.45977 0.53125 0.45899 0.53333 C 0.45795 0.53958 0.45834 0.54329 0.45522 0.54676 C 0.45404 0.54792 0.45274 0.54838 0.45144 0.54931 C 0.44753 0.55996 0.45274 0.54722 0.44779 0.55602 C 0.44714 0.55718 0.44701 0.55903 0.44623 0.55996 C 0.44519 0.56134 0.44363 0.56158 0.44246 0.56273 C 0.44115 0.56389 0.43998 0.56551 0.43868 0.56667 C 0.43751 0.56783 0.43621 0.56852 0.43503 0.56945 C 0.42748 0.57384 0.42761 0.57338 0.41993 0.57616 C 0.41511 0.575 0.40639 0.57315 0.40118 0.5706 C 0.39923 0.56968 0.39727 0.56783 0.39519 0.56667 C 0.3935 0.56574 0.39167 0.56482 0.38998 0.56412 C 0.38868 0.56273 0.38751 0.56134 0.38621 0.55996 C 0.38542 0.55926 0.38464 0.55857 0.38399 0.55741 C 0.38334 0.55625 0.38321 0.5544 0.38243 0.55347 C 0.3754 0.54329 0.37644 0.55208 0.37644 0.54005 L 0.69897 0.16667 C 0.69949 0.18009 0.69988 0.19329 0.70053 0.20671 C 0.70105 0.21875 0.70235 0.23056 0.70274 0.24259 C 0.70548 0.32037 0.70183 0.29074 0.70652 0.34005 C 0.70691 0.34445 0.70717 0.34908 0.70795 0.35324 C 0.70847 0.35579 0.70964 0.35764 0.71029 0.35996 C 0.71082 0.36227 0.71121 0.36458 0.71173 0.36667 C 0.71238 0.36898 0.71329 0.37107 0.71407 0.37338 C 0.71459 0.37546 0.71459 0.37824 0.7155 0.38009 C 0.7172 0.38287 0.71928 0.38519 0.72149 0.38658 C 0.72774 0.39097 0.72397 0.38866 0.73282 0.39329 C 0.73647 0.39236 0.74037 0.39236 0.74402 0.39074 C 0.74714 0.38912 0.753 0.38403 0.753 0.38403 C 0.76029 0.37107 0.7491 0.39005 0.75899 0.37732 C 0.75977 0.37639 0.7599 0.37454 0.76055 0.37338 C 0.76121 0.37222 0.76199 0.37153 0.76277 0.3706 C 0.7668 0.35996 0.76147 0.37292 0.76654 0.36412 C 0.77149 0.35509 0.7642 0.36435 0.77032 0.35741 C 0.77071 0.35602 0.7711 0.3544 0.77175 0.35324 C 0.7724 0.35232 0.77345 0.35208 0.77397 0.3507 C 0.78113 0.3331 0.77045 0.35301 0.77774 0.34005 C 0.77878 0.33565 0.78165 0.32361 0.78295 0.31736 C 0.78373 0.31389 0.78464 0.31042 0.78529 0.30671 C 0.78712 0.29491 0.78582 0.3 0.78907 0.29074 C 0.79076 0.27523 0.79272 0.25996 0.79272 0.24398 C 0.79298 0.21597 0.7918 0.18796 0.79128 0.15996 C 0.7905 0.17871 0.78959 0.19722 0.78907 0.21597 C 0.78842 0.23519 0.78842 0.25417 0.78751 0.27338 C 0.78725 0.28009 0.78595 0.28658 0.78529 0.29329 C 0.78477 0.29861 0.78425 0.30394 0.78373 0.30926 C 0.78425 0.32037 0.78464 0.33148 0.78529 0.34259 C 0.78555 0.34838 0.78673 0.35417 0.78673 0.35996 C 0.78673 0.39329 0.78608 0.42662 0.78529 0.45996 C 0.78503 0.46759 0.78438 0.47523 0.78373 0.48264 C 0.78347 0.48704 0.78191 0.5081 0.77996 0.51597 C 0.77944 0.51852 0.77839 0.52037 0.77774 0.52269 C 0.77488 0.53287 0.778 0.52639 0.77397 0.53333 C 0.77358 0.53565 0.77332 0.5382 0.77253 0.54005 C 0.77201 0.54144 0.77084 0.54167 0.77032 0.54259 C 0.76524 0.55162 0.77253 0.54236 0.76654 0.54931 C 0.7642 0.55556 0.76446 0.55602 0.75899 0.55996 C 0.74701 0.56898 0.75326 0.56574 0.74024 0.56945 C 0.73529 0.56852 0.73022 0.56806 0.72527 0.56667 C 0.71928 0.56505 0.72097 0.56435 0.71628 0.55996 C 0.71511 0.55903 0.71368 0.55833 0.71251 0.55741 C 0.71108 0.55602 0.703 0.54699 0.70274 0.54676 L 0.69897 0.54398 " pathEditMode="relative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93659" l="9955" r="8959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232" y="1847947"/>
            <a:ext cx="2903362" cy="2693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2" b="95683" l="9906" r="89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49" y="863599"/>
            <a:ext cx="2913597" cy="3820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2373" y="1971039"/>
            <a:ext cx="2100023" cy="26478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ar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cloud to the ground,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the arch and over the rainbow</a:t>
            </a:r>
          </a:p>
        </p:txBody>
      </p:sp>
      <p:sp>
        <p:nvSpPr>
          <p:cNvPr id="23" name="Oval 22"/>
          <p:cNvSpPr/>
          <p:nvPr/>
        </p:nvSpPr>
        <p:spPr>
          <a:xfrm>
            <a:off x="5401381" y="24729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27110" y="40958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583906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237893" y="249311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59271" y="138345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394802" y="25088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2" y="33265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55 L 0.00052 -0.00232 C 0.00169 0.00486 0.00443 0.01227 0.00417 0.02014 C 0.00351 0.04213 0.00273 0.0706 0.00117 0.09352 C 0.00065 0.10231 -0.00026 0.11111 -0.00104 0.1199 C -0.00156 0.14814 -0.00247 0.17615 -0.00247 0.20416 C -0.00247 0.28518 -0.00221 0.24583 0.00052 0.29074 C 0.0013 0.30486 0.00195 0.31921 0.00273 0.33333 C 0.00312 0.3412 0.00338 0.34907 0.00417 0.35694 C 0.00469 0.36203 0.00573 0.3662 0.00651 0.37083 C 0.00521 0.26921 0.0056 0.25347 0.00273 0.16134 C 0.00234 0.15023 0.00169 0.13912 0.00117 0.12801 C 0.00052 0.09352 -0.00078 0.05879 -0.00104 0.02407 C -0.00104 0.01643 -0.00091 0.00856 0.00052 0.00139 C 0.00078 -0.00047 0.00703 -0.00463 0.00794 -0.00533 C 0.01849 -0.01158 0.01628 -0.00949 0.03047 -0.01181 C 0.03672 -0.01111 0.04297 -0.01065 0.04922 -0.00926 C 0.05221 -0.00857 0.05404 -0.00463 0.05677 -0.00255 C 0.0599 3.33333E-6 0.06302 0.00277 0.06641 0.00416 C 0.07409 0.00671 0.07396 0.00625 0.08151 0.01064 C 0.08724 0.01412 0.08333 0.0125 0.08893 0.01736 C 0.09922 0.02639 0.08607 0.01296 0.09648 0.02407 C 0.097 0.02639 0.09713 0.0287 0.09792 0.03078 C 0.09844 0.03194 0.09961 0.03217 0.10026 0.03333 C 0.10521 0.04236 0.09792 0.03287 0.10391 0.04004 C 0.10794 0.05069 0.10273 0.03796 0.10768 0.04676 C 0.10833 0.04791 0.10872 0.0493 0.10924 0.05069 C 0.11003 0.05301 0.11081 0.05509 0.11146 0.0574 C 0.11289 0.06273 0.11523 0.07338 0.11523 0.07361 C 0.11771 0.10602 0.11771 0.09699 0.11523 0.14398 C 0.11484 0.15046 0.1138 0.15069 0.11146 0.15347 C 0.10742 0.16412 0.11276 0.15115 0.10768 0.16018 C 0.10703 0.16111 0.1069 0.16319 0.10625 0.16412 C 0.10508 0.16551 0.10365 0.16574 0.10247 0.16666 C 0.10117 0.16782 0.1 0.16967 0.0987 0.17083 C 0.09557 0.17314 0.09219 0.17523 0.08893 0.17731 C 0.08776 0.17824 0.08633 0.17893 0.08516 0.18009 C 0.08398 0.18148 0.08281 0.1831 0.08151 0.18402 C 0.07982 0.18541 0.07799 0.18564 0.07617 0.1868 C 0.07422 0.18796 0.07226 0.19004 0.07018 0.19074 C 0.06523 0.19236 0.06016 0.19259 0.05521 0.19352 C 0.04596 0.19259 0.03672 0.18935 0.02747 0.19074 C 0.02617 0.19097 0.02799 0.19583 0.02891 0.19745 C 0.02995 0.19907 0.03151 0.19907 0.03268 0.2 C 0.0332 0.20139 0.03359 0.20301 0.03424 0.20416 C 0.03854 0.2118 0.03463 0.20115 0.03802 0.21064 C 0.03867 0.21296 0.03958 0.21504 0.04023 0.21736 C 0.04075 0.21944 0.04088 0.22222 0.04167 0.22407 C 0.04219 0.22523 0.04323 0.22592 0.04401 0.22685 C 0.04792 0.23703 0.04271 0.22453 0.04766 0.2331 C 0.05273 0.24189 0.04544 0.23287 0.05143 0.24004 C 0.05612 0.26064 0.04987 0.23564 0.05521 0.25069 C 0.05586 0.25277 0.05573 0.25578 0.05677 0.2574 C 0.05833 0.26041 0.06107 0.26064 0.06276 0.26412 L 0.06641 0.27037 C 0.06693 0.27245 0.06719 0.27546 0.06797 0.27731 C 0.06849 0.27824 0.06953 0.27893 0.07018 0.28009 C 0.07526 0.28889 0.06797 0.27939 0.07396 0.2868 C 0.07851 0.30671 0.0724 0.28217 0.07773 0.29699 C 0.08125 0.30764 0.07695 0.30092 0.08151 0.30671 C 0.08542 0.31736 0.08021 0.30463 0.08516 0.31342 C 0.09023 0.32222 0.08294 0.31273 0.08893 0.31967 C 0.09362 0.34027 0.08737 0.31551 0.09271 0.33032 C 0.09635 0.34097 0.09193 0.33426 0.09648 0.34004 C 0.10039 0.35069 0.09518 0.33796 0.10026 0.34676 C 0.10521 0.35555 0.09792 0.34606 0.10391 0.35301 C 0.10794 0.36412 0.10273 0.35092 0.10768 0.35995 C 0.10833 0.36111 0.10846 0.36296 0.10924 0.36412 C 0.11107 0.36666 0.11523 0.37083 0.11523 0.37106 C 0.11575 0.37291 0.11588 0.37546 0.11667 0.37731 C 0.11719 0.3787 0.11836 0.37893 0.11901 0.38009 C 0.12396 0.38889 0.11667 0.37963 0.12266 0.3868 C 0.12669 0.39745 0.12148 0.38449 0.12643 0.39352 C 0.12708 0.39444 0.12708 0.39676 0.12799 0.39745 C 0.12904 0.39838 0.13047 0.39745 0.13164 0.39745 L 0.35664 0.15069 C 0.36029 0.17199 0.35794 0.15625 0.36042 0.18009 C 0.36107 0.1868 0.36211 0.19328 0.36263 0.2 C 0.36341 0.20902 0.36367 0.21782 0.36419 0.22685 C 0.36497 0.25926 0.36628 0.29166 0.36641 0.32361 C 0.36667 0.37176 0.36094 0.3949 0.36641 0.37083 C 0.36693 0.35972 0.36797 0.34814 0.36797 0.33727 C 0.36797 0.32129 0.36615 0.30069 0.36497 0.28402 C 0.36536 0.27245 0.36575 0.26157 0.36641 0.25069 C 0.36706 0.24097 0.36888 0.22916 0.37161 0.22129 C 0.3724 0.21921 0.37331 0.21713 0.37396 0.21481 C 0.37448 0.2125 0.37487 0.21018 0.37539 0.2081 C 0.37682 0.20324 0.37773 0.20162 0.37917 0.19745 C 0.37995 0.19514 0.38073 0.19305 0.38138 0.19074 C 0.38203 0.18865 0.38203 0.18588 0.38294 0.18402 C 0.38385 0.1824 0.38542 0.1824 0.38672 0.18148 C 0.39401 0.16852 0.38268 0.18727 0.39271 0.17477 C 0.39336 0.17384 0.39349 0.17176 0.39414 0.17083 C 0.39531 0.16944 0.39674 0.16921 0.39792 0.16805 C 0.40664 0.16041 0.39531 0.1662 0.41146 0.16134 C 0.42747 0.15671 0.4194 0.1574 0.43164 0.1574 L 0.70013 0.15463 C 0.7013 0.16435 0.70378 0.1831 0.70391 0.19074 C 0.70404 0.21157 0.70286 0.23217 0.70234 0.25347 C 0.70286 0.27129 0.70325 0.28889 0.70391 0.30671 C 0.70482 0.33495 0.70625 0.36273 0.70768 0.39074 C 0.7082 0.38773 0.70898 0.38472 0.70911 0.38148 C 0.71029 0.35092 0.71029 0.3206 0.71146 0.29074 C 0.71159 0.28611 0.71224 0.28125 0.71289 0.27731 C 0.71341 0.27407 0.71445 0.27129 0.7151 0.26805 C 0.71914 0.23287 0.71393 0.27639 0.71888 0.24097 C 0.7207 0.22893 0.72005 0.22291 0.72409 0.21064 C 0.72487 0.20856 0.72578 0.20648 0.72643 0.20416 C 0.72695 0.20185 0.72708 0.1993 0.72786 0.19745 C 0.72838 0.19606 0.72943 0.1956 0.73021 0.19467 C 0.73476 0.1743 0.72851 0.1993 0.73385 0.18402 C 0.73737 0.1743 0.73229 0.17754 0.74141 0.17083 L 0.75039 0.16412 L 0.76771 0.16666 " pathEditMode="relative" rAng="0" ptsTypes="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778" l="5435" r="95652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1296" y="2199831"/>
            <a:ext cx="3564677" cy="2905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94253" l="6415" r="894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56" y="1026161"/>
            <a:ext cx="3606525" cy="3552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20" b="94475" l="4962" r="950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658" y="2275840"/>
            <a:ext cx="3320886" cy="22942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em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Down, up and over the mouse’s ears,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with a little flick for his nose.</a:t>
            </a:r>
          </a:p>
        </p:txBody>
      </p:sp>
      <p:sp>
        <p:nvSpPr>
          <p:cNvPr id="23" name="Oval 22"/>
          <p:cNvSpPr/>
          <p:nvPr/>
        </p:nvSpPr>
        <p:spPr>
          <a:xfrm>
            <a:off x="4728574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033510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650275" y="251128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284373" y="40405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1271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065362" y="402547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2" y="227426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L -0.00065 -0.00047 C -0.00117 0.02222 -0.00143 0.04537 -0.00221 0.06852 C -0.00247 0.0787 -0.00325 0.08889 -0.00364 0.09907 C -0.00455 0.12222 -0.00521 0.14537 -0.00586 0.16852 C -0.00547 0.21296 -0.00508 0.2574 -0.00442 0.30185 C -0.0039 0.33865 -0.00807 0.44768 -0.00221 0.41227 C 0.00482 0.36967 -0.00156 0.32338 -0.00065 0.27916 C -0.00039 0.26342 0.00078 0.24791 0.00157 0.2324 C 0.00104 0.20926 0.00091 0.18611 0.00013 0.16319 C -0.00039 0.15069 -0.00208 0.13842 -0.00221 0.12569 C -0.00234 0.08495 -0.00117 0.04398 -0.00065 0.00324 C 0.00456 0.00926 -0.00156 0.00115 0.00313 0.0125 C 0.00365 0.01389 0.00456 0.01435 0.00534 0.01528 C 0.00912 0.0324 0.00417 0.01111 0.00912 0.02847 C 0.00964 0.03055 0.01003 0.0331 0.01055 0.03518 C 0.0112 0.0375 0.01224 0.03958 0.01276 0.0419 C 0.0142 0.04745 0.01537 0.05347 0.01654 0.05926 C 0.01706 0.06134 0.01745 0.06389 0.0181 0.06574 C 0.02435 0.08426 0.01667 0.06111 0.02188 0.07916 C 0.02487 0.08981 0.02552 0.08541 0.02787 0.10185 C 0.03047 0.1206 0.02774 0.10532 0.03151 0.11921 C 0.03412 0.12801 0.03151 0.12384 0.03529 0.12847 C 0.03659 0.13426 0.03815 0.13981 0.03907 0.14583 C 0.03959 0.14884 0.03985 0.15208 0.04063 0.15509 C 0.04532 0.17523 0.04063 0.14884 0.04427 0.16852 C 0.04545 0.17453 0.04636 0.1824 0.04805 0.18842 C 0.0487 0.19074 0.04961 0.19282 0.05026 0.19514 C 0.05091 0.19722 0.05117 0.19953 0.05183 0.20185 C 0.05248 0.20416 0.05352 0.20602 0.05404 0.20833 C 0.05547 0.21412 0.05651 0.2199 0.05782 0.22569 C 0.05834 0.22801 0.0586 0.23032 0.05938 0.2324 C 0.06003 0.23472 0.06094 0.2368 0.06159 0.23912 C 0.06641 0.25717 0.05912 0.23379 0.06537 0.25231 C 0.06589 0.25555 0.06602 0.25879 0.06654 0.2618 C 0.06719 0.26412 0.06823 0.26597 0.06875 0.26852 C 0.06979 0.27176 0.06979 0.27569 0.07058 0.27916 C 0.0711 0.28148 0.07214 0.28333 0.07279 0.28565 C 0.07539 0.29467 0.07279 0.29051 0.07657 0.29514 C 0.0806 0.32361 0.07552 0.2919 0.08034 0.3125 C 0.08099 0.31528 0.08125 0.31875 0.08177 0.32176 C 0.08255 0.32523 0.08347 0.3287 0.08412 0.3324 C 0.08464 0.33541 0.0849 0.33865 0.08555 0.34166 C 0.0862 0.34421 0.08711 0.34606 0.08776 0.34838 C 0.09089 0.36967 0.0875 0.35023 0.09154 0.36574 C 0.09297 0.37083 0.09414 0.37639 0.09532 0.38171 C 0.09584 0.38403 0.0961 0.38634 0.09688 0.38842 L 0.09909 0.39514 C 0.10026 0.39421 0.10183 0.39398 0.10287 0.39236 C 0.10378 0.39074 0.10378 0.38773 0.1043 0.38565 C 0.10495 0.38333 0.10586 0.38125 0.10651 0.37893 C 0.10716 0.37685 0.10742 0.37453 0.10808 0.37245 C 0.10873 0.37014 0.10964 0.36805 0.11029 0.36574 C 0.11537 0.34768 0.10782 0.37083 0.11407 0.35231 C 0.11537 0.34444 0.11719 0.33217 0.11927 0.32569 C 0.12552 0.30717 0.11797 0.33055 0.12305 0.3125 C 0.1237 0.31018 0.12461 0.3081 0.12526 0.30578 C 0.12591 0.3037 0.12617 0.30115 0.12683 0.29907 C 0.12748 0.29676 0.12839 0.29467 0.12904 0.29236 C 0.12969 0.29028 0.12995 0.28796 0.1306 0.28565 C 0.13125 0.28333 0.13216 0.28148 0.13282 0.27916 C 0.13789 0.26088 0.13034 0.28426 0.13659 0.26574 C 0.13711 0.26273 0.13737 0.25949 0.13802 0.25648 C 0.13854 0.25393 0.13985 0.25208 0.14037 0.24977 C 0.14492 0.22824 0.1388 0.24815 0.14401 0.2324 C 0.14636 0.21203 0.1444 0.225 0.14935 0.20301 C 0.15013 0.19953 0.15078 0.19606 0.15157 0.19236 C 0.15209 0.19028 0.15196 0.18703 0.15313 0.18588 L 0.15534 0.1831 C 0.15586 0.17963 0.15612 0.17592 0.15664 0.17245 C 0.1612 0.15254 0.15742 0.1868 0.16276 0.14977 C 0.16472 0.13657 0.16328 0.14236 0.16654 0.1324 C 0.16706 0.1294 0.16732 0.12615 0.1681 0.12315 C 0.16862 0.12083 0.16953 0.11875 0.17032 0.11643 C 0.17084 0.11435 0.1711 0.11203 0.17188 0.10972 C 0.1724 0.1074 0.17344 0.10555 0.17396 0.10324 C 0.17552 0.09745 0.17657 0.09166 0.17787 0.08588 C 0.17826 0.08356 0.17865 0.08125 0.1793 0.07916 C 0.18555 0.06065 0.178 0.08403 0.18308 0.06574 C 0.18373 0.06342 0.18477 0.06157 0.18529 0.05926 C 0.18659 0.05393 0.18789 0.04861 0.18893 0.04328 C 0.19076 0.03518 0.19232 0.02708 0.19427 0.01921 C 0.19505 0.01597 0.19584 0.01296 0.19662 0.00995 C 0.19714 0.00764 0.19805 0.00324 0.19805 0.00347 C 0.19753 0.01967 0.19714 0.03611 0.19662 0.05254 C 0.1961 0.06574 0.19505 0.07916 0.19505 0.09259 C 0.19505 0.10764 0.19766 0.27245 0.19805 0.29514 C 0.20039 0.41504 0.20026 0.35995 0.20026 0.40578 L 0.34063 0.16319 C 0.34128 0.16713 0.34219 0.17106 0.34284 0.17523 C 0.34388 0.1824 0.3461 0.20879 0.34662 0.2125 C 0.35 0.30347 0.34662 0.19352 0.34662 0.34838 C 0.34662 0.36296 0.34753 0.37778 0.34805 0.39236 C 0.3487 0.35463 0.34922 0.3169 0.35026 0.27916 C 0.35065 0.26852 0.35287 0.25602 0.35391 0.24583 C 0.35469 0.23912 0.35469 0.23217 0.35547 0.22569 C 0.3569 0.21713 0.35899 0.21041 0.36159 0.20301 C 0.36211 0.20185 0.36263 0.20046 0.36289 0.19907 C 0.3638 0.19699 0.36472 0.19467 0.36537 0.19236 C 0.36589 0.19028 0.36602 0.18773 0.3668 0.18588 C 0.36732 0.18449 0.36836 0.18403 0.36901 0.1831 C 0.37162 0.17639 0.36914 0.18102 0.37435 0.17639 C 0.37539 0.17523 0.37683 0.17361 0.37813 0.17245 C 0.38229 0.16852 0.38685 0.16782 0.39154 0.16574 C 0.39584 0.16666 0.40013 0.16666 0.4043 0.16852 C 0.40534 0.16898 0.40573 0.17153 0.40638 0.17245 C 0.40742 0.17361 0.40899 0.1743 0.41003 0.17523 C 0.41146 0.17824 0.41315 0.18264 0.41407 0.18588 C 0.41641 0.19467 0.4138 0.19051 0.41784 0.19514 C 0.41953 0.2 0.42045 0.20162 0.42162 0.20833 C 0.42214 0.21273 0.42253 0.21736 0.42305 0.22176 C 0.41927 0.35139 0.4194 0.29097 0.42162 0.40301 C 0.42214 0.39722 0.4224 0.39143 0.42305 0.38565 C 0.42357 0.38125 0.42474 0.37685 0.42526 0.37245 C 0.42578 0.36574 0.42578 0.35903 0.42683 0.35231 C 0.42787 0.34352 0.42956 0.33472 0.4306 0.32569 C 0.43138 0.31898 0.43203 0.31227 0.43255 0.30578 C 0.43555 0.28472 0.43347 0.31041 0.43659 0.27639 C 0.43724 0.26852 0.43737 0.26041 0.43776 0.25231 C 0.43854 0.24699 0.43959 0.2419 0.44037 0.23634 C 0.44076 0.23194 0.44076 0.22731 0.4418 0.22315 C 0.44193 0.22106 0.44466 0.21481 0.44558 0.2125 C 0.4461 0.21018 0.44714 0.2081 0.44779 0.20578 C 0.44818 0.2037 0.44818 0.20069 0.44922 0.19907 C 0.45026 0.19745 0.4517 0.19722 0.45313 0.19653 C 0.46029 0.18356 0.44909 0.20231 0.45886 0.18981 C 0.45964 0.18889 0.45964 0.1868 0.46055 0.18588 C 0.46094 0.18472 0.46185 0.18403 0.46276 0.1831 C 0.46302 0.18171 0.46354 0.18009 0.46407 0.17916 C 0.46511 0.17778 0.46693 0.17754 0.4681 0.17639 C 0.46914 0.17523 0.47032 0.17384 0.47188 0.17245 C 0.47813 0.17338 0.48438 0.17338 0.49063 0.17523 C 0.49271 0.17569 0.49453 0.17801 0.49662 0.17916 C 0.49831 0.18009 0.50013 0.18078 0.50183 0.18171 C 0.50313 0.1831 0.5043 0.18449 0.5056 0.18588 C 0.50638 0.18657 0.50729 0.18703 0.50782 0.18842 C 0.5086 0.19051 0.50873 0.19305 0.50938 0.19514 C 0.51003 0.19745 0.51081 0.19953 0.51159 0.20185 C 0.51107 0.21504 0.51094 0.22847 0.51003 0.24166 C 0.50964 0.24768 0.50834 0.25324 0.50782 0.25903 C 0.50716 0.26666 0.50677 0.2743 0.50638 0.28171 C 0.50677 0.31065 0.50703 0.33958 0.50782 0.36828 C 0.50847 0.38958 0.50808 0.38009 0.51159 0.39236 C 0.51224 0.39444 0.51211 0.39745 0.51302 0.39907 C 0.51472 0.40208 0.51901 0.40578 0.51901 0.40602 C 0.52409 0.40486 0.52904 0.40486 0.53412 0.40301 C 0.53724 0.40185 0.54011 0.39861 0.5431 0.39629 C 0.54505 0.3949 0.54688 0.39236 0.54896 0.39236 L 0.5513 0.39236 L 0.66302 0.16319 C 0.6638 0.16713 0.66446 0.17106 0.66537 0.17523 C 0.67071 0.20717 0.66641 0.22153 0.66537 0.26852 C 0.66433 0.31319 0.66511 0.30069 0.66159 0.3324 C 0.66198 0.34004 0.66446 0.40162 0.66537 0.40578 C 0.66654 0.41203 0.66615 0.39236 0.66654 0.38565 C 0.66745 0.38032 0.66836 0.375 0.66901 0.36967 C 0.66953 0.33287 0.66953 0.29583 0.67058 0.25903 C 0.67071 0.25231 0.67175 0.2456 0.67279 0.23912 C 0.67318 0.2368 0.67357 0.23449 0.67435 0.2324 C 0.67487 0.23102 0.67578 0.23055 0.67657 0.22986 C 0.68112 0.20926 0.67487 0.23426 0.68021 0.21921 C 0.68399 0.20879 0.67956 0.21528 0.68412 0.20972 C 0.68802 0.19907 0.68282 0.21203 0.6875 0.20301 C 0.69271 0.19421 0.68542 0.20347 0.69154 0.19653 C 0.69375 0.19028 0.69362 0.18981 0.69909 0.18588 C 0.71042 0.17731 0.70495 0.18032 0.71563 0.17639 C 0.71888 0.17731 0.72214 0.17778 0.72526 0.17916 C 0.72735 0.17986 0.73138 0.18356 0.73268 0.18588 C 0.73425 0.18773 0.73529 0.19028 0.73659 0.19236 C 0.73685 0.19467 0.73724 0.19722 0.73789 0.19907 C 0.73854 0.20046 0.73985 0.20046 0.74037 0.20185 C 0.74102 0.2037 0.74141 0.20625 0.7418 0.20833 C 0.74271 0.21273 0.7431 0.21736 0.74401 0.22176 C 0.74362 0.23958 0.7431 0.2574 0.74258 0.275 C 0.74206 0.28634 0.74037 0.29722 0.74037 0.30833 C 0.73998 0.32708 0.7431 0.39097 0.74401 0.40972 C 0.74427 0.40393 0.74492 0.39815 0.74532 0.39236 C 0.74623 0.38703 0.74727 0.38171 0.74779 0.37639 C 0.74844 0.36967 0.74844 0.36296 0.74935 0.35648 C 0.75 0.34838 0.75052 0.34028 0.75157 0.3324 C 0.75261 0.28727 0.7513 0.29074 0.75534 0.25903 C 0.75573 0.25602 0.75612 0.25278 0.75677 0.24977 C 0.75742 0.24745 0.75834 0.24537 0.75886 0.24305 C 0.75964 0.23958 0.7599 0.23588 0.76055 0.2324 C 0.76107 0.23009 0.76211 0.22801 0.76276 0.22569 C 0.76315 0.22361 0.76367 0.22129 0.7642 0.21921 C 0.76498 0.2169 0.76589 0.21481 0.76628 0.2125 C 0.76914 0.20347 0.76628 0.20764 0.77032 0.20301 C 0.77331 0.1949 0.76979 0.20278 0.77552 0.19653 C 0.78412 0.18703 0.77005 0.19791 0.78151 0.18981 C 0.78203 0.18842 0.78242 0.1868 0.78308 0.18588 C 0.78711 0.18009 0.78841 0.1794 0.79258 0.17639 C 0.79349 0.17477 0.79466 0.16967 0.79662 0.16967 C 0.80026 0.16967 0.80729 0.17338 0.81146 0.17523 C 0.81563 0.18588 0.81029 0.17291 0.81537 0.18171 C 0.82032 0.19074 0.81302 0.18125 0.81875 0.18842 C 0.81953 0.1919 0.81979 0.1956 0.82058 0.19907 C 0.82084 0.20162 0.82253 0.20324 0.82279 0.20578 C 0.8237 0.21227 0.82383 0.21921 0.82409 0.22569 C 0.82279 0.25903 0.82136 0.28727 0.82136 0.32176 C 0.82136 0.33634 0.82188 0.35115 0.82279 0.36574 C 0.82292 0.37106 0.825 0.39606 0.82813 0.39907 L 0.83412 0.40578 C 0.84037 0.40486 0.84662 0.40509 0.85287 0.40301 C 0.85599 0.40185 0.8586 0.39861 0.86185 0.39629 C 0.86784 0.39213 0.87005 0.39236 0.86602 0.39236 " pathEditMode="relative" rAng="0" ptsTypes="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6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9" b="9874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75" y="1119940"/>
            <a:ext cx="2704845" cy="323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3839" l="5584" r="89848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248" y="1858386"/>
            <a:ext cx="2463670" cy="2638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8" b="95402" l="3955" r="91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0275" y="2286000"/>
            <a:ext cx="2249262" cy="22111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handle,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up and over the net.</a:t>
            </a:r>
          </a:p>
        </p:txBody>
      </p:sp>
      <p:sp>
        <p:nvSpPr>
          <p:cNvPr id="23" name="Oval 22"/>
          <p:cNvSpPr/>
          <p:nvPr/>
        </p:nvSpPr>
        <p:spPr>
          <a:xfrm>
            <a:off x="5063854" y="251128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57590" y="13176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04275" y="253242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83333" y="395646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74791" y="13496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35442" y="403609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9" y="24761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95833E-6 -4.81481E-6 L 8.95833E-6 -4.81481E-6 C 0.00053 0.07639 0.00027 0.15301 0.00144 0.2294 C 0.00157 0.23403 0.00313 0.2382 0.00378 0.24259 C 0.00443 0.24838 0.00469 0.25417 0.00521 0.25996 C 0.00586 0.26667 0.00678 0.27338 0.00756 0.28009 C 0.01107 0.39236 0.00756 0.25232 0.00756 0.38658 C 0.00756 0.39329 0.00899 0.4 0.00899 0.40671 C 0.00899 0.40996 0.00782 0.40046 0.00756 0.39722 C 0.00469 0.37246 0.00782 0.38773 0.00378 0.3706 C 0.00326 0.36273 0.00248 0.35463 0.00222 0.34676 C -0.00273 0.20996 0.0004 0.18634 0.00144 -4.81481E-6 C 0.00756 0.00718 0.00027 -0.00231 0.00521 0.00671 C 0.00586 0.00787 0.00678 0.00833 0.00756 0.00926 C 0.01146 0.01991 0.00626 0.00718 0.0112 0.01597 C 0.01628 0.025 0.00899 0.01551 0.01498 0.02269 C 0.01902 0.03333 0.01381 0.02037 0.01876 0.0294 C 0.01941 0.03056 0.01954 0.03241 0.02019 0.03333 C 0.02422 0.03912 0.02579 0.03982 0.02995 0.04259 C 0.03113 0.04583 0.03282 0.05023 0.03373 0.05324 C 0.0362 0.06227 0.0336 0.0581 0.03751 0.06273 C 0.04206 0.0831 0.03594 0.0581 0.04128 0.07338 C 0.0448 0.08357 0.0405 0.07732 0.04493 0.08264 C 0.04623 0.08588 0.04779 0.09005 0.0487 0.09329 C 0.05131 0.10232 0.0487 0.09815 0.05248 0.10278 C 0.053 0.10394 0.05339 0.10556 0.05404 0.10671 C 0.05456 0.10787 0.05573 0.1081 0.05626 0.10926 C 0.05704 0.11134 0.05717 0.11389 0.05769 0.11597 C 0.05834 0.11829 0.05938 0.12037 0.06003 0.12269 C 0.06055 0.12477 0.06094 0.12708 0.06146 0.1294 C 0.06211 0.13171 0.06303 0.13357 0.06368 0.13611 C 0.06433 0.1382 0.06459 0.14051 0.06524 0.14259 C 0.06589 0.14491 0.0668 0.14699 0.06745 0.14931 C 0.0681 0.15139 0.06836 0.15394 0.06902 0.15602 C 0.06967 0.15833 0.07058 0.16042 0.07123 0.16273 C 0.07188 0.16482 0.07214 0.16713 0.07279 0.16921 C 0.07448 0.17546 0.07709 0.18056 0.07878 0.18658 C 0.08126 0.1956 0.07865 0.19144 0.08243 0.19607 C 0.08646 0.20671 0.08126 0.19375 0.0862 0.20255 C 0.08685 0.20371 0.08724 0.20533 0.08777 0.20671 C 0.09297 0.22153 0.08738 0.20533 0.09154 0.21991 C 0.09219 0.22222 0.0931 0.22431 0.09376 0.22662 C 0.09428 0.22871 0.09467 0.23125 0.09519 0.23333 C 0.09584 0.23565 0.09688 0.23773 0.09753 0.24005 C 0.10001 0.24884 0.0974 0.24468 0.10118 0.24931 C 0.10313 0.25741 0.10222 0.25486 0.10495 0.26273 C 0.10547 0.26412 0.10586 0.26551 0.10652 0.26667 C 0.10717 0.26783 0.10795 0.26852 0.10873 0.26921 C 0.11133 0.28796 0.1086 0.27292 0.11251 0.28658 C 0.11498 0.2956 0.11238 0.29144 0.11628 0.29607 C 0.11667 0.29815 0.11719 0.30046 0.11771 0.30255 C 0.11836 0.30486 0.11915 0.30718 0.11993 0.30926 C 0.12045 0.31065 0.1211 0.31181 0.12149 0.31343 C 0.12761 0.33519 0.12097 0.31458 0.12527 0.32662 C 0.12605 0.32894 0.12683 0.33102 0.12748 0.33333 C 0.12813 0.33542 0.12826 0.33796 0.12904 0.34005 C 0.12956 0.34121 0.13047 0.34167 0.13126 0.34259 C 0.13581 0.3632 0.12969 0.3382 0.13503 0.35324 C 0.13855 0.36366 0.13412 0.35718 0.13868 0.36273 C 0.14271 0.37338 0.13751 0.36042 0.14245 0.36921 C 0.14753 0.37824 0.14024 0.36898 0.14623 0.37593 C 0.14675 0.37732 0.14714 0.37894 0.14779 0.38009 C 0.14831 0.38102 0.14948 0.38125 0.15001 0.38264 C 0.15704 0.40023 0.14636 0.38033 0.15378 0.39329 C 0.15417 0.39653 0.15508 0.40579 0.15521 0.40255 C 0.15665 0.36759 0.1573 0.33241 0.15743 0.29722 C 0.15769 0.26736 0.15586 0.24815 0.15378 0.21991 C 0.15326 0.18889 0.15222 0.15787 0.15222 0.12662 C 0.15222 0.10787 0.15378 0.08935 0.15378 0.0706 C 0.15378 0.05741 0.15287 0.04398 0.15222 0.03056 C 0.1517 0.01945 0.15001 -0.00254 0.15001 -0.00254 L 0.35027 0.16389 C 0.35092 0.16806 0.35157 0.17199 0.35248 0.17593 C 0.35274 0.17755 0.35365 0.17847 0.35391 0.18009 C 0.35495 0.18519 0.3556 0.19051 0.35626 0.19607 C 0.35847 0.21667 0.35912 0.24445 0.3599 0.26273 C 0.35951 0.30486 0.36224 0.34769 0.35847 0.38935 C 0.35586 0.41736 0.35639 0.33241 0.35626 0.30394 C 0.35599 0.26991 0.35691 0.275 0.3599 0.2507 C 0.36055 0.2463 0.36068 0.24167 0.36146 0.23727 C 0.36185 0.23496 0.36303 0.23287 0.36368 0.23056 C 0.36654 0.2206 0.36355 0.22708 0.36745 0.21991 C 0.36797 0.21783 0.3681 0.21528 0.36902 0.21343 C 0.36954 0.21204 0.37071 0.21204 0.37123 0.21065 C 0.37826 0.19306 0.36758 0.21296 0.37501 0.2 C 0.3754 0.19769 0.37553 0.19491 0.37644 0.19329 C 0.37917 0.18866 0.38282 0.18634 0.3862 0.18403 C 0.38672 0.18264 0.38698 0.18102 0.38764 0.18009 C 0.38946 0.17732 0.39454 0.17176 0.3974 0.1706 C 0.4017 0.16898 0.40599 0.16806 0.41016 0.16667 C 0.41224 0.16759 0.4142 0.16806 0.41615 0.16921 C 0.41928 0.1713 0.42514 0.17593 0.42514 0.17593 C 0.43217 0.18843 0.42852 0.18472 0.4349 0.18935 C 0.43542 0.19283 0.43568 0.19653 0.43646 0.2 C 0.43698 0.20232 0.43803 0.2044 0.43868 0.20671 C 0.43933 0.2088 0.43972 0.21111 0.44024 0.21343 C 0.44089 0.26088 0.44128 0.30857 0.44245 0.35602 C 0.44258 0.36042 0.44323 0.36505 0.44389 0.36921 C 0.44701 0.38681 0.44506 0.38357 0.45001 0.38935 C 0.45066 0.39121 0.45209 0.39607 0.45365 0.39607 C 0.45743 0.39607 0.46472 0.39236 0.46863 0.39074 C 0.46993 0.38935 0.4711 0.38773 0.4724 0.38658 C 0.4737 0.38565 0.47514 0.38542 0.47618 0.38403 C 0.47761 0.38218 0.47748 0.37732 0.47995 0.37732 C 0.48047 0.37732 0.47995 0.37917 0.47995 0.38009 L 0.66745 0.1706 C 0.66797 0.17477 0.66823 0.17871 0.66889 0.18264 C 0.66954 0.18634 0.67071 0.18958 0.6711 0.19329 C 0.67188 0.19861 0.67214 0.20394 0.67266 0.20926 C 0.67344 0.22708 0.67488 0.24491 0.67488 0.26273 C 0.67514 0.31158 0.67409 0.36042 0.67344 0.40926 C 0.67344 0.41065 0.67266 0.41343 0.67266 0.41343 C 0.67344 0.39028 0.67357 0.3669 0.67488 0.34398 C 0.67553 0.33264 0.67735 0.32176 0.67865 0.31065 C 0.68073 0.29283 0.67943 0.30162 0.68243 0.28403 C 0.68516 0.24699 0.68217 0.27894 0.6862 0.2507 C 0.6892 0.22894 0.68581 0.2456 0.68985 0.22408 C 0.69037 0.22176 0.69076 0.21945 0.69141 0.21736 C 0.69284 0.2125 0.69363 0.21088 0.69519 0.20671 C 0.69597 0.2044 0.69649 0.20208 0.6974 0.2 C 0.69857 0.19746 0.69988 0.1956 0.70118 0.19329 C 0.7017 0.19121 0.70183 0.18866 0.70261 0.18658 C 0.70313 0.18542 0.7043 0.18519 0.70495 0.18403 C 0.7056 0.18287 0.70573 0.18102 0.70639 0.18009 C 0.7129 0.17083 0.71055 0.1757 0.71615 0.1706 C 0.71745 0.16945 0.71863 0.16806 0.71993 0.16667 C 0.72279 0.16736 0.73503 0.16921 0.73868 0.17338 C 0.74167 0.17685 0.7461 0.18658 0.7461 0.18658 C 0.74662 0.18889 0.74688 0.19144 0.74766 0.19329 C 0.74818 0.19468 0.74922 0.19491 0.74988 0.19607 C 0.75053 0.19722 0.75092 0.19861 0.75144 0.2 C 0.75222 0.20208 0.753 0.2044 0.75365 0.20671 C 0.75521 0.21204 0.75652 0.22176 0.75743 0.22662 C 0.75795 0.26227 0.75782 0.29769 0.75886 0.33333 C 0.75899 0.33634 0.76185 0.36273 0.76264 0.36921 C 0.7642 0.38218 0.76316 0.38634 0.76863 0.39329 C 0.7698 0.39468 0.7711 0.39514 0.7724 0.39607 C 0.7918 0.39329 0.78672 0.40116 0.79271 0.39074 " pathEditMode="relative" ptsTypes="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100000" l="9790" r="8951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813" y="2264648"/>
            <a:ext cx="1799960" cy="2076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7" l="9417" r="89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36" y="1290101"/>
            <a:ext cx="2894141" cy="29979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83893" y="179222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26216" y="25623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43253" y="365298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32312" y="39590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584" y="644652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is…’see’	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9469" y="4672910"/>
            <a:ext cx="241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Curl around the cat.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944" y="2216648"/>
            <a:ext cx="2005102" cy="244099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0286039" y="25623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292135" y="39590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4" y="67147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gular Pentagon 1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139 L 1.45833E-6 0.00162 C -0.00169 -0.00069 -0.00339 -0.00324 -0.00521 -0.00532 C -0.00638 -0.00648 -0.00781 -0.00648 -0.00899 -0.00787 C -0.00977 -0.00879 -0.0099 -0.01088 -0.01042 -0.0118 C -0.01107 -0.01296 -0.01198 -0.01366 -0.01276 -0.01458 C -0.01667 -0.02523 -0.01146 -0.01227 -0.01641 -0.02129 C -0.02149 -0.03009 -0.01419 -0.02083 -0.02018 -0.02801 C -0.0207 -0.02916 -0.0211 -0.03078 -0.02175 -0.03194 C -0.0224 -0.0331 -0.02318 -0.03379 -0.02396 -0.03449 C -0.03125 -0.0412 -0.02891 -0.03773 -0.03893 -0.0412 C -0.04206 -0.04236 -0.04492 -0.04398 -0.04792 -0.04514 C -0.05495 -0.04444 -0.06198 -0.04421 -0.06901 -0.04259 C -0.07162 -0.0419 -0.07396 -0.03981 -0.07643 -0.03866 C -0.07891 -0.0375 -0.08151 -0.03703 -0.08399 -0.03588 C -0.09297 -0.03241 -0.09063 -0.03356 -0.09675 -0.02916 C -0.10065 -0.02222 -0.09701 -0.02754 -0.10274 -0.02268 C -0.1125 -0.01389 -0.10052 -0.02268 -0.11016 -0.01597 C -0.11068 -0.01458 -0.11107 -0.01296 -0.11172 -0.0118 C -0.11602 -0.00416 -0.11211 -0.01481 -0.1155 -0.00532 C -0.11628 -0.00301 -0.11706 -0.00092 -0.11771 0.00139 C -0.11836 0.00347 -0.11849 0.00625 -0.11927 0.0081 C -0.11979 0.00949 -0.1207 0.00996 -0.12149 0.01088 C -0.12201 0.01204 -0.12227 0.01366 -0.12292 0.01482 C -0.12357 0.01597 -0.12474 0.01621 -0.12526 0.01736 C -0.13229 0.03519 -0.12162 0.01505 -0.12891 0.02801 C -0.13021 0.03565 -0.1319 0.04306 -0.13268 0.0507 C -0.1332 0.05533 -0.1336 0.05972 -0.13425 0.06412 C -0.13828 0.09283 -0.13503 0.06042 -0.13789 0.09491 C -0.13776 0.10116 -0.13581 0.16621 -0.1349 0.17755 C -0.13464 0.18218 -0.1332 0.18634 -0.13268 0.19074 C -0.13203 0.19653 -0.13177 0.20232 -0.13125 0.2081 C -0.1306 0.21482 -0.12969 0.22153 -0.12891 0.22824 C -0.12839 0.23357 -0.12826 0.23889 -0.12748 0.24422 C -0.12383 0.26759 -0.12526 0.25463 -0.12149 0.26829 C -0.11888 0.27709 -0.12149 0.27292 -0.11771 0.27755 C -0.11367 0.2882 -0.11901 0.27523 -0.11393 0.28426 C -0.10899 0.29306 -0.11615 0.2838 -0.11016 0.29097 C -0.10625 0.30162 -0.11146 0.28866 -0.10651 0.29746 C -0.10586 0.29861 -0.10573 0.3007 -0.10495 0.30162 C -0.10391 0.30301 -0.10248 0.30347 -0.10117 0.30417 C -0.09258 0.30926 -0.09505 0.30741 -0.0862 0.31088 C -0.07018 0.31713 -0.08281 0.31297 -0.06745 0.31759 C -0.05625 0.30949 -0.07461 0.32222 -0.05625 0.31227 C -0.05287 0.31042 -0.04974 0.30787 -0.04649 0.30556 C -0.04466 0.3044 -0.0431 0.30209 -0.04128 0.30162 L -0.03151 0.29884 C -0.01641 0.28773 -0.02826 0.2963 -0.01641 0.2882 C -0.01524 0.28727 -0.01276 0.28565 -0.01276 0.28588 C -0.01016 0.27871 -0.0125 0.28334 -0.00742 0.27894 C -0.0056 0.27732 -0.00326 0.27431 -0.00143 0.27222 C -0.00091 0.27084 -0.00039 0.26968 1.45833E-6 0.26829 C 0.00091 0.26528 0.00221 0.2588 0.00221 0.25903 L 0.2888 0.11204 C 0.2793 0.10787 0.27565 0.10556 0.26471 0.10556 C 0.25924 0.10556 0.25377 0.10718 0.24831 0.1081 C 0.24622 0.10903 0.24414 0.10972 0.24219 0.11088 C 0.23789 0.11343 0.23776 0.11389 0.23476 0.11759 C 0.23177 0.1257 0.23529 0.11783 0.22956 0.12408 C 0.22096 0.13357 0.23502 0.12269 0.22344 0.13079 C 0.21953 0.14144 0.22474 0.12871 0.21979 0.1375 C 0.21471 0.1463 0.222 0.13704 0.21601 0.14422 C 0.21198 0.15486 0.21719 0.1419 0.21224 0.15093 C 0.21159 0.15185 0.2112 0.15347 0.21081 0.15486 C 0.2056 0.16968 0.2112 0.15347 0.20703 0.16806 C 0.20638 0.1706 0.20547 0.17269 0.20469 0.17477 C 0.20351 0.18588 0.20039 0.19699 0.20104 0.2081 C 0.20156 0.21713 0.20169 0.22616 0.20247 0.23496 C 0.20456 0.25602 0.20521 0.24097 0.20846 0.26412 C 0.20898 0.26783 0.20937 0.2713 0.21002 0.27477 C 0.21172 0.28426 0.21159 0.28218 0.2138 0.2882 C 0.21458 0.29051 0.21536 0.29259 0.21601 0.29491 C 0.21667 0.29699 0.21654 0.29977 0.21745 0.30162 C 0.22018 0.30625 0.22383 0.30857 0.22721 0.31088 C 0.22982 0.31759 0.22747 0.31297 0.23255 0.31759 C 0.23385 0.31875 0.23489 0.3206 0.2362 0.32153 C 0.23815 0.32292 0.24023 0.32315 0.24219 0.32431 C 0.24479 0.32547 0.24726 0.32685 0.24974 0.32824 C 0.25768 0.32732 0.26575 0.32732 0.2737 0.32547 C 0.2763 0.325 0.27877 0.32292 0.28125 0.32153 C 0.2832 0.3206 0.28529 0.31968 0.28724 0.31898 L 0.2888 0.31482 L 0.60976 0.11759 C 0.60794 0.1169 0.60078 0.11528 0.59844 0.11204 C 0.59336 0.10579 0.60195 0.10949 0.59323 0.10556 C 0.58945 0.10394 0.58568 0.10278 0.5819 0.10139 C 0.57682 0.10324 0.56953 0.10579 0.56471 0.1081 C 0.56341 0.1088 0.56224 0.10996 0.56094 0.11088 C 0.55794 0.11898 0.56146 0.11111 0.55573 0.11759 C 0.54713 0.12709 0.5612 0.11597 0.54974 0.12408 C 0.5457 0.13472 0.55091 0.12199 0.54596 0.13079 C 0.54101 0.13982 0.54818 0.13033 0.54219 0.1375 C 0.54114 0.14028 0.53919 0.14537 0.53841 0.14815 C 0.53711 0.15347 0.53476 0.16412 0.53476 0.16435 C 0.53333 0.18588 0.53112 0.21852 0.53099 0.2375 C 0.53086 0.24329 0.5319 0.24908 0.53242 0.25486 C 0.53346 0.26597 0.53359 0.27477 0.5362 0.28426 C 0.53685 0.28658 0.53763 0.28866 0.53841 0.29097 C 0.53893 0.29236 0.53932 0.29375 0.53997 0.29491 C 0.54062 0.29607 0.5414 0.29676 0.54219 0.29746 C 0.54622 0.30834 0.54101 0.29537 0.54596 0.30417 C 0.55091 0.3132 0.54375 0.30371 0.54974 0.31088 C 0.55364 0.32153 0.54844 0.30857 0.55351 0.31759 C 0.55404 0.31875 0.55417 0.3206 0.55495 0.32153 C 0.55599 0.32292 0.55755 0.32315 0.55872 0.32431 C 0.56002 0.32547 0.56107 0.32732 0.5625 0.32824 C 0.56484 0.32963 0.56745 0.33009 0.56992 0.33102 C 0.57252 0.33056 0.59036 0.32778 0.59466 0.32547 C 0.60911 0.31829 0.59935 0.31898 0.60599 0.31898 " pathEditMode="relative" rAng="0" ptsTypes="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" b="95076" l="9375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03" y="944880"/>
            <a:ext cx="3048012" cy="359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9" b="97133" l="2847" r="8968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902" y="1070829"/>
            <a:ext cx="3472630" cy="344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7" b="95652" l="9290" r="934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4114" y="1248363"/>
            <a:ext cx="2341648" cy="3237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haich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Down, up and over the helicopter.</a:t>
            </a:r>
          </a:p>
        </p:txBody>
      </p:sp>
      <p:sp>
        <p:nvSpPr>
          <p:cNvPr id="23" name="Oval 22"/>
          <p:cNvSpPr/>
          <p:nvPr/>
        </p:nvSpPr>
        <p:spPr>
          <a:xfrm>
            <a:off x="4850709" y="14515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6462" y="408751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609635" y="14523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86250" y="400750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32551" y="13358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039202" y="400750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82320" y="410482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88409" y="135313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05825" y="267755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228220" y="267755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3" y="211768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gular Pentagon 29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324 L -2.29167E-6 -0.00301 C 0.00052 0.0007 0.00065 0.00486 0.00156 0.00857 C 0.00196 0.01042 0.00378 0.01065 0.00378 0.01273 C 0.00404 0.02477 0.00274 0.03658 0.00235 0.04861 C -0.00078 0.13056 0.00143 0.0875 -0.00143 0.13935 C -0.00091 0.16366 -2.29167E-6 0.1882 -2.29167E-6 0.21273 C -2.29167E-6 0.4419 -0.00338 0.2338 -2.29167E-6 0.40185 C 0.0013 0.40116 0.00274 0.4007 0.00378 0.39931 C 0.00651 0.39537 0.01133 0.38588 0.01133 0.38611 C 0.01172 0.3838 0.01198 0.38125 0.01276 0.37917 C 0.01328 0.37801 0.01446 0.37778 0.01498 0.37662 C 0.02005 0.36783 0.01276 0.37709 0.01875 0.36991 C 0.01927 0.36852 0.01966 0.36713 0.02031 0.36597 C 0.02461 0.35834 0.02071 0.36875 0.02409 0.35926 C 0.02487 0.35718 0.02565 0.35486 0.0263 0.35255 C 0.02683 0.35047 0.02696 0.34792 0.02774 0.34584 C 0.02826 0.34468 0.0293 0.34422 0.03008 0.34329 C 0.03047 0.3419 0.03086 0.34051 0.03151 0.33935 C 0.03216 0.3382 0.03321 0.33797 0.03373 0.33658 C 0.03451 0.33472 0.03464 0.33218 0.03529 0.32986 C 0.03698 0.32385 0.03959 0.31875 0.04128 0.3125 C 0.04375 0.30371 0.04115 0.30787 0.04505 0.30324 C 0.04558 0.30116 0.04597 0.29885 0.04649 0.29653 C 0.04714 0.29422 0.04818 0.29236 0.04883 0.29005 C 0.05026 0.28426 0.0513 0.27847 0.05248 0.27269 C 0.053 0.27037 0.05287 0.26736 0.05404 0.26597 L 0.05625 0.2632 C 0.05677 0.25972 0.0569 0.25579 0.05781 0.25255 C 0.05821 0.25116 0.05951 0.25116 0.06003 0.25 C 0.06081 0.24792 0.06094 0.24537 0.06159 0.24329 C 0.06224 0.24097 0.06315 0.23889 0.0638 0.23658 C 0.06524 0.23102 0.06628 0.225 0.06758 0.21922 C 0.06797 0.21713 0.06849 0.21482 0.06901 0.21273 C 0.06979 0.20949 0.07018 0.20602 0.07123 0.20324 C 0.07357 0.19722 0.07227 0.2007 0.075 0.1926 C 0.07552 0.18959 0.07578 0.18635 0.07656 0.18334 C 0.07709 0.18079 0.07826 0.17894 0.07878 0.17662 C 0.08347 0.15533 0.07722 0.175 0.08255 0.15926 C 0.08308 0.15625 0.08334 0.15301 0.08399 0.15 C 0.08464 0.14746 0.08581 0.1456 0.08633 0.14329 C 0.08698 0.13982 0.08711 0.13611 0.08776 0.13264 C 0.08828 0.13033 0.08946 0.12824 0.08998 0.12593 C 0.09141 0.12084 0.09258 0.11528 0.09375 0.10996 C 0.09427 0.10764 0.09453 0.10533 0.09531 0.10324 C 0.0961 0.10116 0.09675 0.09885 0.09753 0.09653 C 0.09909 0.09236 0.09987 0.09097 0.1013 0.08588 C 0.10196 0.0838 0.10222 0.08148 0.10274 0.0794 C 0.10339 0.07709 0.10443 0.075 0.10508 0.07269 C 0.10755 0.06366 0.10495 0.06783 0.10873 0.0632 C 0.11003 0.06019 0.11159 0.05579 0.1125 0.05255 C 0.11511 0.04375 0.1125 0.04792 0.11628 0.04329 C 0.1168 0.0419 0.11719 0.04051 0.11784 0.03935 C 0.11849 0.0382 0.11953 0.03797 0.12005 0.03658 C 0.12084 0.03472 0.12084 0.03195 0.12149 0.02986 C 0.12318 0.02547 0.12487 0.02523 0.12748 0.02338 C 0.13151 0.01273 0.1263 0.02547 0.13125 0.01667 C 0.13633 0.00764 0.12904 0.01713 0.13503 0.00996 C 0.13906 -0.00069 0.13386 0.01227 0.1388 0.00324 C 0.14375 -0.00555 0.13659 0.00371 0.14258 -0.00324 C 0.14792 0.01597 0.14258 -0.00555 0.14258 0.04607 C 0.14258 0.07361 0.14349 0.10116 0.14401 0.12871 C 0.14636 0.39005 0.14636 0.29746 0.14636 0.40602 L 0.00378 0.19537 C 0.04597 0.20139 0.03633 0.20162 0.09375 0.19653 C 0.09805 0.1963 0.10222 0.19375 0.10651 0.1926 C 0.11029 0.19167 0.11406 0.19074 0.11784 0.19005 C 0.12552 0.18843 0.14102 0.18588 0.14102 0.18611 L 0.34883 0.00996 C 0.34779 0.15185 0.34584 0.19537 0.34883 0.3125 C 0.34909 0.33125 0.35117 0.3544 0.35261 0.37269 C 0.35209 0.3801 0.3517 0.38773 0.35104 0.39537 C 0.35052 0.40116 0.34584 0.40996 0.34883 0.4125 C 0.3517 0.41528 0.35261 0.39653 0.35261 0.39676 C 0.353 0.39213 0.35339 0.38773 0.35404 0.38334 C 0.35456 0.37871 0.35573 0.37454 0.35612 0.36991 C 0.35703 0.36343 0.35729 0.35672 0.35781 0.35 C 0.3586 0.30996 0.35886 0.26991 0.36003 0.22986 C 0.36016 0.22755 0.36094 0.22547 0.36159 0.22338 C 0.36224 0.22107 0.36302 0.21875 0.3638 0.21667 C 0.36433 0.21528 0.36472 0.21366 0.36537 0.21273 C 0.36589 0.21158 0.3668 0.21088 0.36758 0.20996 C 0.37162 0.19931 0.36615 0.21227 0.37136 0.20324 C 0.37201 0.20209 0.37214 0.20023 0.37279 0.19931 C 0.37578 0.19514 0.37904 0.19213 0.38242 0.19005 C 0.38503 0.18843 0.3875 0.18727 0.38985 0.18588 C 0.40183 0.18681 0.41367 0.18496 0.42526 0.18866 C 0.42813 0.18959 0.43125 0.19931 0.43125 0.19954 C 0.43164 0.20162 0.43164 0.20371 0.43281 0.20602 C 0.43321 0.20834 0.43464 0.21019 0.43477 0.21273 C 0.43594 0.21783 0.43607 0.22338 0.43633 0.22871 C 0.43607 0.23889 0.43581 0.24908 0.43477 0.25926 C 0.43451 0.26667 0.43164 0.28218 0.43125 0.28866 C 0.43164 0.3176 0.43164 0.34653 0.43281 0.37523 C 0.43295 0.37709 0.43451 0.37778 0.43477 0.37917 C 0.43867 0.38959 0.43425 0.3831 0.4388 0.38866 C 0.43933 0.39005 0.43946 0.39167 0.44037 0.3926 C 0.44571 0.4 0.46042 0.39306 0.46276 0.3926 C 0.46406 0.39167 0.46537 0.39097 0.46654 0.39005 C 0.47643 0.38125 0.46433 0.39005 0.47409 0.38334 C 0.47487 0.38195 0.47539 0.38033 0.4763 0.37917 C 0.48073 0.37431 0.48008 0.3801 0.48008 0.37269 L 0.65261 0.01528 C 0.65378 0.01875 0.65573 0.02199 0.65638 0.02593 C 0.65808 0.03912 0.66003 0.06597 0.66003 0.06621 C 0.65886 0.1301 0.65651 0.25162 0.65638 0.30185 C 0.65625 0.33218 0.65729 0.36227 0.65781 0.3926 C 0.6586 0.35695 0.65912 0.32153 0.66003 0.28588 C 0.66094 0.25602 0.66094 0.26297 0.6638 0.23935 C 0.66576 0.22269 0.66393 0.23033 0.66758 0.21922 C 0.6681 0.21621 0.66836 0.21297 0.66888 0.20996 C 0.66966 0.20764 0.67045 0.20556 0.67136 0.20324 C 0.67279 0.19908 0.67357 0.19746 0.67513 0.1926 C 0.67565 0.19051 0.67565 0.18773 0.67656 0.18588 C 0.67748 0.18426 0.67904 0.18426 0.68034 0.18334 C 0.68425 0.17616 0.6806 0.18172 0.68633 0.17662 C 0.6875 0.17547 0.6888 0.17385 0.69011 0.17269 C 0.6931 0.16991 0.69857 0.16736 0.7013 0.16597 C 0.70638 0.1669 0.71146 0.1669 0.71628 0.16852 C 0.71771 0.16922 0.71875 0.17153 0.72005 0.17269 C 0.72123 0.17361 0.72253 0.17431 0.72383 0.17523 C 0.72787 0.18588 0.72253 0.17315 0.72761 0.18195 C 0.73242 0.19074 0.72526 0.18148 0.73138 0.18866 C 0.73177 0.19005 0.73216 0.19144 0.73281 0.1926 C 0.73347 0.19375 0.73477 0.19375 0.73503 0.19537 C 0.73685 0.20394 0.73867 0.22199 0.73867 0.22222 C 0.73828 0.2419 0.73737 0.26204 0.73737 0.28195 C 0.73737 0.28727 0.73946 0.33033 0.74024 0.33935 C 0.74089 0.34468 0.74206 0.34977 0.74258 0.35533 C 0.74323 0.36181 0.7431 0.36875 0.74414 0.37523 C 0.7444 0.37778 0.74558 0.37963 0.74636 0.38195 C 0.74805 0.38704 0.74727 0.38542 0.75013 0.38866 C 0.75052 0.39005 0.75091 0.39167 0.75156 0.3926 C 0.75339 0.39514 0.75755 0.39931 0.75755 0.39954 C 0.76003 0.39838 0.76263 0.39815 0.76511 0.39653 C 0.76641 0.39584 0.76758 0.39375 0.76888 0.3926 C 0.77005 0.39144 0.77123 0.39074 0.77253 0.39005 C 0.77435 0.38519 0.775 0.38588 0.77253 0.38588 " pathEditMode="relative" rAng="0" ptsTypes="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6" b="93676" l="6704" r="949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574" y="1127760"/>
            <a:ext cx="2441381" cy="345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5" b="98519" l="4418" r="96787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2189" y="1127760"/>
            <a:ext cx="3075844" cy="3335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95122" l="9938" r="962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674" y="1372898"/>
            <a:ext cx="1994343" cy="304725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is…’bee’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820" y="498126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bear’s back,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up and around his belly.</a:t>
            </a:r>
          </a:p>
        </p:txBody>
      </p:sp>
      <p:sp>
        <p:nvSpPr>
          <p:cNvPr id="23" name="Oval 22"/>
          <p:cNvSpPr/>
          <p:nvPr/>
        </p:nvSpPr>
        <p:spPr>
          <a:xfrm>
            <a:off x="4905573" y="14515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87919" y="403720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16035" y="154157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995254" y="3980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105716" y="395524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27084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7.40741E-7 C 0.00873 0.02176 0.00391 0.00648 0.00521 0.05602 C 0.00834 0.18079 0.0056 0.11829 0.00899 0.18657 C 0.00847 0.2243 0.00795 0.26204 0.00743 0.3 C 0.00704 0.32963 0.00599 0.41898 0.00599 0.38912 C 0.00599 0.35509 0.00691 0.32083 0.00743 0.28657 C 0.00691 0.25995 0.00677 0.23333 0.00599 0.20671 C 0.0056 0.19537 0.00391 0.18449 0.00365 0.17338 C 0.00261 0.12361 0.00274 0.07384 0.00222 0.02407 C 0.003 0.01504 0.00196 0.00463 0.00743 7.40741E-7 C 0.00977 -0.00185 0.0125 -0.00185 0.01498 -0.00255 L 0.07865 7.40741E-7 C 0.08425 0.00046 0.08972 0.00069 0.09519 0.00278 C 0.09857 0.00393 0.10495 0.00926 0.10495 0.00926 C 0.10899 0.01991 0.10365 0.00717 0.10873 0.01597 C 0.11368 0.025 0.10638 0.01551 0.1125 0.02268 C 0.11289 0.025 0.11329 0.02708 0.11394 0.0294 C 0.11459 0.03171 0.11563 0.03356 0.11615 0.03588 C 0.11693 0.03935 0.11719 0.04305 0.11771 0.04676 C 0.11836 0.05116 0.11914 0.05555 0.11993 0.05995 C 0.11941 0.07778 0.11954 0.0956 0.11849 0.11319 C 0.11823 0.11666 0.11706 0.11967 0.11615 0.12268 C 0.11576 0.12407 0.11511 0.12523 0.11472 0.12662 C 0.11394 0.12893 0.11316 0.13102 0.1125 0.13333 C 0.1099 0.14236 0.1125 0.13819 0.10873 0.14259 C 0.10821 0.14398 0.10769 0.14537 0.10717 0.14653 C 0.10638 0.14884 0.10586 0.15116 0.10495 0.15324 C 0.10378 0.15579 0.10248 0.15764 0.10118 0.15995 C 0.09818 0.17315 0.10157 0.16204 0.0974 0.16921 C 0.09675 0.17037 0.09675 0.17245 0.09597 0.17338 C 0.09284 0.17616 0.08946 0.17778 0.0862 0.17986 C 0.0849 0.18079 0.08373 0.18171 0.08243 0.18264 C 0.08073 0.18403 0.07904 0.18611 0.07722 0.18657 C 0.05847 0.19097 0.06967 0.18866 0.04349 0.19329 C 0.02266 0.19051 0.00547 0.18842 0.05248 0.19329 C 0.07735 0.19583 0.07149 0.19514 0.09519 0.2 C 0.10482 0.20671 0.09284 0.19791 0.10274 0.20671 C 0.10391 0.20764 0.10521 0.2081 0.10638 0.20926 C 0.10769 0.21041 0.10886 0.21204 0.11016 0.21319 C 0.11133 0.21435 0.11276 0.21481 0.11394 0.21597 C 0.11576 0.21759 0.1181 0.2206 0.11993 0.22268 C 0.12045 0.22384 0.12084 0.22546 0.12149 0.22662 C 0.12579 0.23426 0.12188 0.22384 0.12513 0.23333 C 0.12592 0.23541 0.12683 0.2375 0.12748 0.24004 C 0.128 0.24213 0.12813 0.24467 0.12891 0.24653 C 0.12943 0.24791 0.13047 0.24838 0.13125 0.2493 C 0.13164 0.25278 0.13217 0.25648 0.13269 0.25995 C 0.13334 0.26435 0.13438 0.26875 0.1349 0.27315 C 0.13568 0.27986 0.13594 0.28657 0.13646 0.29329 C 0.13607 0.29884 0.1349 0.32129 0.13347 0.32916 C 0.13295 0.33171 0.13191 0.33356 0.13125 0.33588 C 0.12709 0.35069 0.13269 0.33449 0.12748 0.3493 C 0.12696 0.35069 0.12657 0.35208 0.12592 0.35324 C 0.12526 0.3544 0.12448 0.35509 0.1237 0.35579 C 0.11967 0.36666 0.125 0.3537 0.11993 0.3625 C 0.11927 0.36366 0.11914 0.36551 0.11849 0.36666 C 0.11198 0.37569 0.1142 0.37106 0.10873 0.37592 C 0.10743 0.37708 0.10625 0.3787 0.10495 0.37986 C 0.10378 0.38102 0.10235 0.38148 0.10118 0.38264 C 0.09987 0.38379 0.0987 0.38541 0.0974 0.38657 C 0.09623 0.38773 0.09493 0.38819 0.09375 0.38912 C 0.09232 0.39028 0.09128 0.39259 0.08998 0.39329 C 0.08698 0.39467 0.08386 0.39467 0.08099 0.39583 C 0.07839 0.39699 0.07592 0.39861 0.07344 0.4 C 0.06771 0.39907 0.06185 0.39884 0.05625 0.39722 C 0.05365 0.39653 0.05131 0.39421 0.0487 0.39329 C 0.04493 0.3919 0.04115 0.39166 0.0375 0.39051 C 0.03321 0.38935 0.02891 0.38796 0.02474 0.38657 C 0.01771 0.3875 0.01068 0.39004 0.00365 0.38912 C 0.00261 0.38912 0.00222 0.38588 0.00222 0.38379 C 0.00222 0.38217 0.00365 0.37986 0.00365 0.37986 L 0.3375 0.01065 C 0.34102 0.03958 0.33907 0.02106 0.34115 0.07592 C 0.34493 0.1743 0.34011 0.06273 0.34493 0.16921 C 0.34441 0.19722 0.34401 0.22523 0.34349 0.25324 C 0.34284 0.28217 0.34141 0.31088 0.34115 0.33981 C 0.34115 0.35324 0.34219 0.36666 0.34271 0.37986 C 0.34727 0.32523 0.34349 0.38287 0.34349 0.3 C 0.34349 0.28125 0.34414 0.2625 0.34493 0.24398 C 0.34545 0.23287 0.34636 0.23495 0.3487 0.22662 C 0.35118 0.21759 0.34857 0.22176 0.35248 0.21736 C 0.35365 0.21412 0.35534 0.20972 0.35625 0.20671 C 0.35873 0.19768 0.35612 0.20185 0.3599 0.19722 C 0.36394 0.18657 0.35873 0.19954 0.36368 0.19051 C 0.36875 0.18171 0.36146 0.19097 0.36745 0.18403 C 0.37006 0.17708 0.36758 0.18171 0.37266 0.17731 C 0.38047 0.17037 0.37188 0.17523 0.38243 0.1706 C 0.38868 0.17153 0.39506 0.17153 0.40118 0.17338 C 0.40209 0.17361 0.41381 0.17916 0.41771 0.18264 C 0.41954 0.18426 0.42188 0.18727 0.4237 0.18935 C 0.42774 0.2 0.4224 0.18704 0.42748 0.19583 C 0.42813 0.19699 0.42852 0.19861 0.42891 0.2 C 0.43151 0.20903 0.43125 0.20995 0.43269 0.21991 C 0.43217 0.24213 0.43256 0.26458 0.43125 0.28657 C 0.43086 0.29236 0.42826 0.29699 0.42748 0.30254 C 0.42605 0.3125 0.42526 0.31991 0.42214 0.32916 C 0.42149 0.33148 0.42058 0.33356 0.41993 0.33588 C 0.41927 0.33796 0.41901 0.34051 0.41849 0.34259 C 0.41706 0.34745 0.41615 0.34907 0.41472 0.35324 C 0.41263 0.35926 0.41211 0.36227 0.40873 0.36666 C 0.40756 0.36782 0.40625 0.36829 0.40495 0.36921 C 0.40443 0.3706 0.40417 0.37222 0.40339 0.37315 C 0.3974 0.38171 0.39857 0.3787 0.39219 0.38264 C 0.37162 0.39537 0.39206 0.38403 0.375 0.39329 C 0.37071 0.39236 0.36641 0.39213 0.36224 0.39051 C 0.36081 0.39004 0.35977 0.3875 0.35847 0.38657 C 0.35651 0.38518 0.35443 0.38472 0.35248 0.38379 C 0.34831 0.3794 0.35013 0.37986 0.34714 0.37986 L 0.67644 0.02662 C 0.68581 0.08217 0.67722 0.02616 0.67722 0.16921 C 0.67722 0.21805 0.67813 0.26713 0.67865 0.31597 C 0.67813 0.33148 0.67722 0.37824 0.67722 0.3625 C 0.67722 0.33634 0.67787 0.31018 0.67865 0.28403 C 0.6793 0.2625 0.67956 0.26898 0.68243 0.25324 C 0.68308 0.25023 0.68321 0.24699 0.68399 0.24398 C 0.68451 0.24143 0.68555 0.23958 0.6862 0.23727 C 0.68907 0.22708 0.68594 0.23356 0.68998 0.22662 C 0.6905 0.2243 0.69063 0.22199 0.69141 0.21991 C 0.69193 0.21875 0.6931 0.21852 0.69375 0.21736 C 0.69427 0.2162 0.69467 0.21458 0.69519 0.21319 C 0.69597 0.21111 0.69675 0.20903 0.6974 0.20671 C 0.69805 0.2044 0.69818 0.20185 0.69896 0.2 C 0.69948 0.19861 0.70039 0.19815 0.70118 0.19722 C 0.70521 0.18657 0.7 0.19954 0.70495 0.19051 C 0.7099 0.18171 0.70274 0.19097 0.70873 0.18403 C 0.70925 0.18264 0.70938 0.18079 0.71016 0.17986 C 0.71849 0.17199 0.72188 0.17291 0.73125 0.1706 C 0.7375 0.17153 0.74375 0.17176 0.75 0.17338 C 0.75131 0.17361 0.75261 0.17454 0.75365 0.17592 C 0.75443 0.17685 0.75456 0.1787 0.75521 0.17986 C 0.75586 0.18102 0.75664 0.18171 0.75743 0.18264 C 0.75795 0.18403 0.75834 0.18541 0.75899 0.18657 C 0.76198 0.1919 0.76068 0.18611 0.76263 0.19329 C 0.76563 0.20347 0.76472 0.20208 0.76641 0.21319 C 0.76719 0.21782 0.76797 0.22222 0.76875 0.22662 C 0.76771 0.26088 0.76862 0.27384 0.76498 0.30254 C 0.7642 0.30879 0.76276 0.31018 0.7612 0.31597 C 0.76055 0.31805 0.76029 0.32037 0.75964 0.32268 C 0.75899 0.325 0.75808 0.32685 0.75743 0.32916 C 0.75235 0.34745 0.7599 0.32407 0.75365 0.34259 C 0.75105 0.36134 0.75378 0.34606 0.75 0.35995 C 0.7474 0.36875 0.75 0.36458 0.74623 0.36921 C 0.74219 0.37986 0.7474 0.3669 0.74245 0.37592 C 0.7418 0.37708 0.74167 0.37893 0.74089 0.37986 C 0.73594 0.38704 0.73529 0.38634 0.72969 0.38912 C 0.72839 0.39051 0.72735 0.39236 0.72592 0.39329 C 0.72396 0.39444 0.72188 0.39491 0.71993 0.39583 C 0.71745 0.39722 0.71498 0.39861 0.7125 0.4 C 0.70873 0.39907 0.70482 0.39884 0.70118 0.39722 C 0.69974 0.39653 0.69883 0.39398 0.6974 0.39329 C 0.69506 0.3919 0.69245 0.39143 0.68998 0.39051 C 0.68776 0.38819 0.68503 0.38472 0.68243 0.38379 C 0.68125 0.38356 0.67995 0.38379 0.67865 0.38379 " pathEditMode="relative" ptsTypes="AAAAAAAAAAAAAAAA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1" b="97992" l="4188" r="910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938" y="1063026"/>
            <a:ext cx="2596342" cy="3384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3" b="94882" l="9827" r="959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3962" y="1242312"/>
            <a:ext cx="2222751" cy="326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49" b="98476" l="6667" r="9555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743" y="1171249"/>
            <a:ext cx="3503737" cy="425639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is…’kay’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77380" y="5337582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kite, up and across, back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to the corner.</a:t>
            </a:r>
          </a:p>
        </p:txBody>
      </p:sp>
      <p:sp>
        <p:nvSpPr>
          <p:cNvPr id="23" name="Oval 22"/>
          <p:cNvSpPr/>
          <p:nvPr/>
        </p:nvSpPr>
        <p:spPr>
          <a:xfrm>
            <a:off x="5143317" y="143397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53579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98355" y="14628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87174" y="399999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51544" y="134546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013401" y="39881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5" y="259543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1.11111E-6 C 0.00078 0.01204 0.00209 0.02384 0.00222 0.03611 C 0.00248 0.05856 -0.00065 0.1 -0.00156 0.12268 C -0.00221 0.14051 -0.00247 0.1581 -0.00299 0.17592 C -0.00377 0.19815 -0.00455 0.22037 -0.0052 0.24259 C -0.00481 0.26829 -0.00442 0.29421 -0.00377 0.31991 C -0.00312 0.34305 -0.00299 0.3662 -0.00156 0.38935 C -0.0013 0.39259 -0.00039 0.3831 -1.66667E-6 0.37986 C 0.00183 0.36389 0.003 0.34977 0.00378 0.33333 C 0.00456 0.31458 0.00547 0.29606 0.00599 0.27731 C 0.00664 0.25278 0.00625 0.22824 0.00743 0.20393 C 0.00756 0.20208 0.00886 0.20092 0.00977 0.2 C 0.01081 0.19861 0.01224 0.19815 0.01342 0.19722 C 0.01745 0.18657 0.01224 0.19954 0.01719 0.19074 C 0.01784 0.18958 0.01797 0.1875 0.01875 0.18657 C 0.0198 0.18518 0.02123 0.18495 0.02253 0.18403 C 0.02318 0.18264 0.02383 0.18102 0.02474 0.17986 C 0.02592 0.1787 0.02748 0.17893 0.02852 0.17731 C 0.02943 0.17569 0.02917 0.17245 0.02995 0.1706 C 0.03164 0.16666 0.03594 0.15995 0.03594 0.15995 C 0.03646 0.15764 0.03672 0.15532 0.0375 0.15324 C 0.03802 0.15208 0.03907 0.15185 0.03972 0.15069 C 0.04467 0.14166 0.0375 0.15116 0.04349 0.14398 C 0.04401 0.14259 0.0444 0.1412 0.04493 0.14004 C 0.04558 0.13889 0.04675 0.13866 0.04727 0.13727 C 0.0543 0.11967 0.04362 0.13958 0.05092 0.12662 C 0.05144 0.12454 0.0517 0.12199 0.05248 0.11991 C 0.053 0.11875 0.05404 0.11852 0.05469 0.11736 C 0.05977 0.10833 0.05248 0.11782 0.05847 0.11065 C 0.05899 0.10926 0.05938 0.10787 0.06003 0.10671 C 0.06068 0.10555 0.06172 0.10532 0.06224 0.10393 C 0.06927 0.08634 0.05873 0.10625 0.06602 0.09329 C 0.06654 0.0912 0.06667 0.08866 0.06745 0.08657 C 0.06797 0.08541 0.06914 0.08518 0.06967 0.08403 C 0.07474 0.075 0.06745 0.08449 0.07344 0.07731 C 0.07748 0.06666 0.07227 0.07963 0.07722 0.0706 C 0.08217 0.0618 0.075 0.07106 0.08099 0.06389 C 0.08151 0.0618 0.08164 0.05926 0.08243 0.05741 C 0.08711 0.04653 0.08698 0.04768 0.09219 0.04398 C 0.09271 0.04259 0.09323 0.04143 0.09375 0.04004 C 0.09584 0.03403 0.09623 0.03102 0.09974 0.02662 C 0.10078 0.02523 0.10222 0.025 0.10352 0.02407 C 0.10743 0.01342 0.10222 0.02616 0.10717 0.01736 C 0.11224 0.00833 0.10495 0.01782 0.11094 0.01065 C 0.11498 -1.11111E-6 0.10977 0.01296 0.11472 0.00393 C 0.11537 0.00278 0.11563 0.00116 0.11628 -1.11111E-6 C 0.11693 -0.00116 0.1194 -0.00255 0.11849 -0.00255 C 0.11719 -0.00255 0.11602 -0.00093 0.11472 -1.11111E-6 C 0.1142 0.00231 0.11407 0.00463 0.11328 0.00671 C 0.11276 0.00787 0.11159 0.0081 0.11094 0.00926 C 0.10599 0.01829 0.11328 0.00879 0.10717 0.01597 C 0.10326 0.02662 0.10847 0.01389 0.10352 0.02268 C 0.09844 0.03148 0.10573 0.02222 0.09974 0.0294 C 0.09519 0.04977 0.10131 0.02477 0.09597 0.04004 C 0.09532 0.04213 0.09545 0.04491 0.09453 0.04676 C 0.09284 0.04954 0.09011 0.05046 0.08842 0.05324 C 0.08008 0.06829 0.08425 0.06435 0.07722 0.06921 C 0.07618 0.07407 0.07605 0.07708 0.07344 0.08009 C 0.0724 0.08125 0.07097 0.08171 0.06967 0.08264 C 0.06576 0.09329 0.07097 0.08032 0.06602 0.08935 C 0.06094 0.09815 0.06823 0.08889 0.06224 0.09606 C 0.05821 0.10671 0.06342 0.09375 0.05847 0.10254 C 0.05352 0.11157 0.06068 0.10231 0.05469 0.10926 C 0.05417 0.11157 0.05404 0.11412 0.05326 0.11597 C 0.05157 0.11991 0.04727 0.12662 0.04727 0.12662 C 0.04675 0.12893 0.04649 0.13148 0.04571 0.13333 C 0.04519 0.13472 0.04401 0.13472 0.04349 0.13588 C 0.03633 0.1537 0.04701 0.13356 0.03972 0.14676 C 0.0392 0.14884 0.03907 0.15139 0.03828 0.15324 C 0.03776 0.15463 0.03659 0.15486 0.03594 0.15602 C 0.03099 0.16481 0.03828 0.15555 0.03217 0.16273 C 0.02826 0.17338 0.03347 0.16041 0.02852 0.16921 C 0.02344 0.17824 0.03073 0.16875 0.02474 0.17592 C 0.02422 0.17731 0.02318 0.17847 0.02318 0.17986 C 0.02318 0.18148 0.02539 0.19375 0.02618 0.19606 C 0.02683 0.19745 0.02774 0.19861 0.02852 0.2 C 0.02904 0.20208 0.02917 0.20463 0.02995 0.20671 C 0.03047 0.20787 0.03164 0.2081 0.03217 0.20926 C 0.03724 0.21829 0.02995 0.20879 0.03594 0.21597 C 0.04063 0.23634 0.03438 0.21134 0.03972 0.22662 C 0.04336 0.2368 0.03894 0.23055 0.04349 0.23588 C 0.04753 0.24653 0.04219 0.23379 0.04727 0.24259 C 0.05222 0.25162 0.04493 0.24213 0.05092 0.2493 C 0.0556 0.26967 0.04935 0.24467 0.05469 0.25995 C 0.05547 0.26204 0.0556 0.26458 0.05625 0.26666 C 0.0569 0.26898 0.05782 0.27106 0.05847 0.27338 C 0.05912 0.27546 0.05925 0.27801 0.06003 0.27986 C 0.06055 0.28125 0.06146 0.28171 0.06224 0.28264 C 0.06276 0.28403 0.06302 0.28565 0.06368 0.28657 C 0.0737 0.2993 0.06237 0.28032 0.06967 0.29329 C 0.07019 0.2956 0.07045 0.29791 0.07123 0.3 C 0.07175 0.30116 0.07279 0.30139 0.07344 0.30254 C 0.07852 0.31157 0.07123 0.30208 0.07722 0.30926 C 0.08125 0.31991 0.07592 0.30694 0.08099 0.31597 C 0.08594 0.32477 0.07878 0.31551 0.08477 0.32268 C 0.08529 0.32384 0.08581 0.32523 0.0862 0.32662 C 0.08698 0.3287 0.08763 0.33125 0.08842 0.33333 C 0.08959 0.33565 0.09102 0.33773 0.09219 0.34004 C 0.09271 0.34213 0.09297 0.34467 0.09375 0.34653 C 0.09427 0.34791 0.09532 0.34815 0.09597 0.3493 C 0.10092 0.3581 0.09375 0.34884 0.09974 0.35602 C 0.10378 0.36666 0.09844 0.3537 0.10352 0.3625 C 0.10417 0.36366 0.1043 0.36551 0.10495 0.36666 C 0.10899 0.37222 0.11055 0.37291 0.11472 0.37592 C 0.11875 0.38657 0.11342 0.37361 0.11849 0.38264 C 0.11914 0.38379 0.11927 0.38565 0.11993 0.38657 C 0.12396 0.39236 0.12552 0.39305 0.12969 0.39583 C 0.13373 0.40671 0.12852 0.39375 0.13347 0.40254 C 0.13412 0.4037 0.13451 0.40532 0.13503 0.40671 L 0.13724 0.40393 L 0.35248 -0.00255 C 0.35326 0.0294 0.35469 0.06134 0.35469 0.09329 C 0.35508 0.2368 0.35469 0.23356 0.35092 0.33588 C 0.35144 0.35069 0.35157 0.36528 0.35248 0.37986 C 0.35274 0.38449 0.35391 0.39768 0.35469 0.39329 C 0.35677 0.38264 0.3556 0.37106 0.35625 0.35995 C 0.3569 0.34791 0.35782 0.33588 0.35847 0.32384 C 0.36055 0.28449 0.35404 0.29352 0.36224 0.28403 C 0.36628 0.27338 0.36094 0.28611 0.36602 0.27731 C 0.37097 0.26829 0.36368 0.27778 0.36967 0.2706 C 0.3737 0.25995 0.36849 0.27291 0.37344 0.26389 C 0.37409 0.26273 0.37422 0.26088 0.375 0.25995 C 0.37605 0.25856 0.37748 0.25833 0.37878 0.25717 C 0.38021 0.25602 0.38815 0.24676 0.38842 0.24653 L 0.39219 0.24398 C 0.39623 0.23333 0.39102 0.24629 0.39597 0.23727 C 0.39662 0.23611 0.39675 0.23426 0.39753 0.23333 C 0.41159 0.21319 0.39688 0.23842 0.40717 0.21991 C 0.40769 0.21782 0.40782 0.21504 0.40873 0.21319 C 0.40964 0.21157 0.41133 0.2118 0.4125 0.21065 C 0.41342 0.20972 0.41394 0.20787 0.41472 0.20671 C 0.41524 0.2044 0.4155 0.20185 0.41628 0.2 C 0.4168 0.19861 0.41784 0.19838 0.41849 0.19722 C 0.42266 0.19004 0.41641 0.19583 0.4237 0.19074 C 0.43099 0.17754 0.4198 0.19653 0.42969 0.18403 C 0.43047 0.1831 0.4306 0.18102 0.43125 0.17986 C 0.4319 0.17893 0.43269 0.17824 0.43347 0.17731 C 0.4375 0.16666 0.43217 0.17963 0.43724 0.1706 C 0.43789 0.16944 0.43959 0.16736 0.43868 0.16666 C 0.43776 0.16574 0.43659 0.16805 0.43568 0.16921 C 0.42956 0.17708 0.43815 0.16991 0.42969 0.17592 C 0.42578 0.18657 0.43099 0.17384 0.42592 0.18264 C 0.42097 0.19143 0.42826 0.18217 0.42227 0.18935 C 0.41823 0.2 0.42344 0.18704 0.41849 0.19606 C 0.41342 0.20486 0.42071 0.1956 0.41472 0.20254 C 0.41068 0.21319 0.41602 0.20046 0.41094 0.20926 C 0.40599 0.21829 0.41328 0.20879 0.40717 0.21597 C 0.40326 0.22662 0.40847 0.21366 0.40352 0.22268 C 0.40287 0.22384 0.40274 0.22569 0.40196 0.22662 C 0.40092 0.22801 0.39948 0.22847 0.39818 0.2294 C 0.39089 0.24236 0.40222 0.22338 0.39219 0.23588 C 0.39154 0.2368 0.39141 0.23889 0.39076 0.24004 C 0.39011 0.2412 0.3892 0.24166 0.38842 0.24259 C 0.38594 0.24954 0.38828 0.24491 0.38321 0.2493 C 0.38138 0.25092 0.37904 0.25393 0.37722 0.25602 C 0.3767 0.25717 0.37578 0.25833 0.37578 0.25995 C 0.37578 0.26227 0.37722 0.27616 0.37878 0.27986 C 0.3793 0.28125 0.38021 0.28171 0.38099 0.28264 C 0.38217 0.28588 0.38386 0.29004 0.38477 0.29329 C 0.38724 0.30231 0.38464 0.29815 0.38842 0.30254 C 0.39245 0.31319 0.38724 0.30046 0.39219 0.30926 C 0.39727 0.31805 0.38998 0.30879 0.39597 0.31597 C 0.39649 0.31736 0.39688 0.31875 0.39753 0.31991 C 0.39818 0.32106 0.39922 0.32129 0.39974 0.32268 C 0.40052 0.32454 0.40065 0.32708 0.40118 0.32916 C 0.40183 0.33148 0.40274 0.33379 0.40352 0.33588 C 0.40391 0.33727 0.40456 0.33842 0.40495 0.34004 C 0.40586 0.34305 0.40638 0.34629 0.40717 0.3493 C 0.40769 0.35069 0.40821 0.35185 0.40873 0.35324 C 0.40951 0.35555 0.41029 0.35764 0.41094 0.35995 C 0.41355 0.36898 0.41094 0.36481 0.41472 0.36921 C 0.41875 0.37986 0.41342 0.36713 0.41849 0.37592 C 0.42344 0.38472 0.41628 0.37546 0.42227 0.38264 C 0.42279 0.38403 0.42305 0.38541 0.4237 0.38657 C 0.42722 0.39282 0.43646 0.39259 0.43868 0.39329 C 0.45821 0.39051 0.45118 0.39051 0.45977 0.39051 L 0.73568 0.01065 C 0.73698 0.02037 0.73868 0.0331 0.73868 0.04259 C 0.73868 0.0706 0.73776 0.09861 0.73724 0.12662 C 0.73568 0.20463 0.73685 0.17569 0.73347 0.23588 C 0.73451 0.2868 0.73373 0.30579 0.73724 0.3493 C 0.7375 0.35301 0.73828 0.35648 0.73868 0.35995 C 0.73828 0.36342 0.73802 0.37407 0.73724 0.3706 C 0.73425 0.35764 0.73633 0.3294 0.73724 0.31736 C 0.73802 0.30602 0.73737 0.3081 0.74102 0.30393 C 0.74219 0.30069 0.74388 0.29653 0.74467 0.29329 C 0.74727 0.28426 0.74467 0.28842 0.74844 0.28403 C 0.75248 0.27338 0.74727 0.28611 0.75222 0.27731 C 0.75717 0.26829 0.75 0.27778 0.75599 0.2706 C 0.76003 0.25995 0.75469 0.27291 0.75977 0.26389 C 0.76472 0.25509 0.75743 0.26435 0.76342 0.25717 C 0.76745 0.24653 0.76224 0.25949 0.76719 0.25069 C 0.76784 0.24954 0.76797 0.24768 0.76875 0.24653 C 0.77058 0.24398 0.77305 0.24282 0.77474 0.24004 C 0.77943 0.23171 0.77683 0.23449 0.78217 0.23055 C 0.7862 0.21991 0.78099 0.23287 0.78594 0.22407 C 0.79102 0.21504 0.78373 0.2243 0.78972 0.21736 C 0.79375 0.20671 0.78842 0.21944 0.79349 0.21065 C 0.79414 0.20949 0.7944 0.20787 0.79493 0.20671 C 0.79805 0.20046 0.79792 0.20092 0.80092 0.19722 C 0.80144 0.19606 0.8017 0.19421 0.80248 0.19329 C 0.81237 0.18079 0.80118 0.19954 0.80847 0.18657 C 0.80964 0.18125 0.80951 0.17731 0.81368 0.17731 C 0.81446 0.17731 0.81276 0.17916 0.81224 0.17986 L 0.80847 0.18657 C 0.80795 0.18889 0.80782 0.19143 0.80703 0.19329 C 0.80651 0.19467 0.80534 0.19491 0.80469 0.19606 C 0.80065 0.20324 0.8069 0.19745 0.79948 0.20254 C 0.7987 0.20393 0.79779 0.20509 0.79727 0.20671 C 0.79649 0.20856 0.79662 0.21157 0.79571 0.21319 C 0.7948 0.21504 0.79323 0.21504 0.79193 0.21597 C 0.79128 0.21736 0.79024 0.21829 0.78972 0.21991 C 0.78907 0.22199 0.7892 0.225 0.78828 0.22662 C 0.78724 0.22824 0.78568 0.22847 0.78451 0.2294 C 0.77722 0.24236 0.78842 0.22338 0.77852 0.23588 C 0.77774 0.2368 0.77761 0.23889 0.77696 0.24004 C 0.77631 0.2412 0.77552 0.24166 0.77474 0.24259 C 0.77214 0.24954 0.77448 0.24491 0.76953 0.2493 C 0.76771 0.25092 0.76524 0.25393 0.76342 0.25602 C 0.76302 0.25717 0.76276 0.25903 0.76198 0.25995 C 0.75209 0.27268 0.76328 0.2537 0.75599 0.26666 C 0.75717 0.26875 0.75834 0.27153 0.75977 0.27338 C 0.76081 0.27477 0.76237 0.27454 0.76342 0.27592 C 0.7642 0.27685 0.7642 0.27893 0.76498 0.27986 C 0.76602 0.28125 0.76745 0.28171 0.76875 0.28264 C 0.77605 0.2956 0.76485 0.27662 0.77474 0.28935 C 0.77552 0.29028 0.77578 0.2919 0.77618 0.29329 C 0.77696 0.29537 0.77787 0.29768 0.77852 0.3 C 0.77904 0.30208 0.77917 0.30463 0.77995 0.30671 C 0.78047 0.30787 0.78151 0.30833 0.78217 0.30926 C 0.7862 0.31991 0.78099 0.30694 0.78594 0.31597 C 0.79102 0.32477 0.78373 0.31551 0.78972 0.32268 C 0.79154 0.33079 0.79076 0.32824 0.79349 0.33588 C 0.79401 0.33727 0.7944 0.33889 0.79493 0.34004 C 0.79558 0.34097 0.79649 0.34166 0.79727 0.34259 C 0.80183 0.36296 0.79558 0.33819 0.80092 0.35324 C 0.80456 0.36342 0.80013 0.35717 0.80469 0.3625 C 0.80938 0.3831 0.80313 0.3581 0.80847 0.37338 C 0.81211 0.38356 0.80769 0.37731 0.81224 0.38264 C 0.81628 0.39329 0.81094 0.38032 0.81602 0.38935 C 0.81667 0.39051 0.8168 0.39236 0.81745 0.39329 C 0.81862 0.39467 0.81993 0.39514 0.82123 0.39583 C 0.825 0.39514 0.82878 0.39467 0.83243 0.39329 C 0.83503 0.39236 0.83464 0.38935 0.8362 0.38657 C 0.83802 0.38333 0.83985 0.38403 0.83698 0.3840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" b="100000" l="9884" r="965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22" y="1110734"/>
            <a:ext cx="2305518" cy="324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5" b="94521" l="9746" r="9618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800" y="2246246"/>
            <a:ext cx="3029330" cy="3748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0" b="98819" l="9581" r="970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773" y="2296160"/>
            <a:ext cx="2064119" cy="31394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is…’pee’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06260" y="585704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penguin’s back, up,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around its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4925893" y="251974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85187" y="27082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97315" y="252831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80102" y="39269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377641" y="394146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5" y="30939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8519E-6 L -1.66667E-6 5.18519E-6 C 0.00638 0.05626 -1.66667E-6 -0.00508 -1.66667E-6 0.14006 C -1.66667E-6 0.16228 0.00104 0.1845 0.00156 0.20672 C 0.00104 0.2764 -1.66667E-6 0.34607 -1.66667E-6 0.41598 C -1.66667E-6 0.4257 0.00156 0.39654 0.00156 0.38658 C 0.00156 0.35881 0.00117 0.27524 -0.00143 0.23056 C -0.00196 0.22177 -0.003 0.21297 -0.00365 0.20394 C -0.00326 0.14399 -0.00339 0.08404 -0.00222 0.02408 C -0.00209 0.01714 0.00078 0.01043 0.00377 0.00672 C 0.00495 0.00533 0.00625 0.00464 0.00755 0.00394 C 0.01172 0.00163 0.02031 -0.00254 0.02031 -0.00254 C 0.02734 -0.00184 0.03437 -0.00138 0.04127 5.18519E-6 C 0.04258 0.00024 0.04388 0.00163 0.04505 0.00279 C 0.04935 0.00649 0.05221 0.01251 0.05781 0.01344 L 0.07656 0.01598 C 0.07656 0.01598 0.08763 0.01969 0.08997 0.02269 C 0.09791 0.03265 0.08229 0.02015 0.09531 0.02941 C 0.1026 0.04237 0.09127 0.02339 0.1013 0.03612 C 0.10195 0.03705 0.10208 0.0389 0.10273 0.04006 C 0.10338 0.04121 0.10429 0.04168 0.10508 0.0426 C 0.10547 0.04399 0.10586 0.04561 0.10651 0.04677 C 0.10716 0.04769 0.10833 0.04793 0.10872 0.04931 C 0.10976 0.05256 0.10963 0.05649 0.11028 0.05996 C 0.11094 0.0632 0.11172 0.06621 0.1125 0.06922 C 0.11198 0.09376 0.1125 0.1183 0.11107 0.1426 C 0.11015 0.15765 0.10937 0.15765 0.10508 0.16274 C 0.10104 0.17339 0.10625 0.16043 0.1013 0.16922 C 0.09622 0.17825 0.10351 0.16899 0.09752 0.17594 C 0.09349 0.18658 0.09883 0.17385 0.09375 0.18265 C 0.0931 0.18381 0.09297 0.18566 0.09232 0.18658 C 0.09114 0.18797 0.08971 0.1882 0.08854 0.18936 C 0.08333 0.19399 0.08255 0.19839 0.075 0.20001 C 0.05898 0.20325 0.0664 0.20094 0.05247 0.20672 C 0.04205 0.2058 0.03151 0.2058 0.02109 0.20394 C 0.01849 0.20348 0.01601 0.20163 0.01354 0.20001 C 0.01276 0.19931 0.01133 0.19723 0.01133 0.19723 L 0.33906 0.1639 C 0.33971 0.18033 0.34114 0.19677 0.34127 0.2132 C 0.34153 0.24978 0.33997 0.26367 0.3375 0.29607 C 0.33698 0.30927 0.33672 0.32269 0.33607 0.33589 C 0.33541 0.34839 0.33385 0.36089 0.33372 0.37339 C 0.33294 0.5264 0.33307 0.43126 0.3375 0.50256 C 0.33815 0.51367 0.33815 0.52478 0.33906 0.53589 C 0.33945 0.54191 0.34049 0.54746 0.34127 0.55325 C 0.34179 0.55765 0.34232 0.56205 0.34271 0.56668 C 0.34336 0.55325 0.34648 0.48844 0.34648 0.47316 C 0.34648 0.45672 0.34531 0.44029 0.34505 0.42385 C 0.3444 0.39144 0.34401 0.35904 0.34349 0.32663 C 0.34401 0.31691 0.34466 0.30719 0.34505 0.29723 C 0.34544 0.28658 0.34531 0.24121 0.35026 0.22663 L 0.35247 0.21992 C 0.35299 0.21691 0.35325 0.21367 0.35403 0.21066 C 0.35455 0.20834 0.35547 0.20626 0.35625 0.20394 C 0.35781 0.19978 0.35859 0.19816 0.36002 0.1933 C 0.3625 0.18427 0.35989 0.18844 0.3638 0.18404 C 0.36771 0.17339 0.3625 0.18612 0.36758 0.17732 C 0.3681 0.17617 0.36823 0.17431 0.36901 0.17339 C 0.37005 0.172 0.37161 0.17177 0.37278 0.17061 C 0.37409 0.16945 0.37526 0.16783 0.37656 0.16668 C 0.37773 0.16552 0.37903 0.16482 0.38021 0.1639 C 0.38776 0.1595 0.38763 0.15996 0.39531 0.15742 C 0.39909 0.15811 0.40807 0.1595 0.4125 0.16274 C 0.41393 0.16367 0.41497 0.16552 0.41627 0.16668 C 0.42005 0.16992 0.42031 0.1683 0.4237 0.17339 C 0.42513 0.17524 0.4263 0.17779 0.42747 0.17987 C 0.42799 0.18219 0.42825 0.18473 0.42903 0.18658 C 0.42955 0.18797 0.4306 0.1882 0.43125 0.18936 C 0.4362 0.19816 0.42903 0.1889 0.43502 0.19607 C 0.43554 0.19816 0.43594 0.20047 0.43646 0.20256 C 0.43711 0.20487 0.43828 0.20695 0.4388 0.20927 C 0.43958 0.21367 0.43971 0.2183 0.44023 0.22269 C 0.43971 0.247 0.43958 0.27154 0.4388 0.29607 C 0.43841 0.30695 0.43685 0.30996 0.43502 0.31992 C 0.43437 0.32293 0.43411 0.32617 0.43346 0.32941 C 0.42682 0.36367 0.43255 0.33519 0.42747 0.35325 C 0.425 0.36228 0.4276 0.35811 0.4237 0.36251 C 0.42265 0.36737 0.42252 0.37038 0.42005 0.37339 C 0.41888 0.37455 0.41745 0.37501 0.41627 0.37594 C 0.41575 0.37732 0.41549 0.37894 0.41471 0.37987 C 0.40976 0.38705 0.40898 0.38658 0.40351 0.38936 C 0.39479 0.38844 0.38594 0.38797 0.37721 0.38658 C 0.37148 0.38566 0.37122 0.38311 0.36601 0.37987 C 0.36406 0.37871 0.36198 0.37825 0.36002 0.37732 C 0.35872 0.37594 0.35755 0.37455 0.35625 0.37339 C 0.35312 0.37061 0.35234 0.37223 0.35104 0.36668 C 0.35078 0.36575 0.35104 0.36482 0.35104 0.3639 L 0.68099 0.15996 L 0.68398 0.18658 C 0.68476 0.1933 0.6858 0.20001 0.6862 0.20672 L 0.68776 0.22941 C 0.68854 0.25279 0.68984 0.2764 0.68997 0.30001 C 0.6901 0.3132 0.68659 0.397 0.6862 0.40672 C 0.68672 0.43543 0.68711 0.46436 0.68776 0.4933 C 0.68828 0.51644 0.68971 0.58566 0.68997 0.56251 C 0.69114 0.45533 0.69036 0.45348 0.6862 0.37987 C 0.68672 0.35695 0.68685 0.33381 0.68776 0.31066 C 0.68815 0.30163 0.68932 0.29283 0.68997 0.28404 C 0.69062 0.27501 0.69088 0.26621 0.69153 0.25742 C 0.69166 0.25394 0.69297 0.22385 0.69518 0.2132 C 0.6957 0.21089 0.69687 0.20904 0.69752 0.20672 C 0.7 0.19769 0.69739 0.20186 0.7013 0.19723 C 0.70521 0.18658 0.7 0.19955 0.70495 0.19075 C 0.71002 0.18172 0.70273 0.19098 0.70872 0.18404 C 0.71276 0.17339 0.70755 0.18612 0.7125 0.17732 C 0.71315 0.17617 0.71328 0.17431 0.71393 0.17339 C 0.7151 0.172 0.71653 0.17154 0.71771 0.17061 C 0.725 0.15765 0.7138 0.17663 0.7237 0.1639 C 0.72448 0.16297 0.72448 0.16089 0.72526 0.15996 C 0.7263 0.15857 0.72773 0.15811 0.72903 0.15742 C 0.73034 0.15742 0.74635 0.15811 0.75143 0.16274 C 0.75247 0.16344 0.75286 0.16575 0.75377 0.16668 C 0.75482 0.16783 0.75625 0.16853 0.75755 0.16922 C 0.75872 0.17154 0.76002 0.17362 0.7612 0.17594 C 0.76471 0.18311 0.76054 0.17732 0.76497 0.18265 C 0.76614 0.18589 0.76784 0.19006 0.76875 0.1933 C 0.7694 0.19538 0.76966 0.19793 0.77018 0.20001 C 0.77083 0.20232 0.77187 0.20441 0.77252 0.20672 C 0.77409 0.21205 0.77539 0.22177 0.7763 0.22663 C 0.77578 0.24538 0.77578 0.26413 0.77474 0.28265 C 0.77448 0.28728 0.77291 0.29144 0.77252 0.29607 C 0.76705 0.35441 0.77435 0.30001 0.76875 0.33589 C 0.76549 0.35695 0.76927 0.33797 0.76497 0.35325 C 0.7625 0.36228 0.7651 0.35811 0.7612 0.36251 C 0.76067 0.3639 0.76041 0.36552 0.75976 0.36668 C 0.75911 0.36783 0.75807 0.36806 0.75755 0.36922 C 0.75677 0.37131 0.75664 0.37385 0.75599 0.37594 C 0.75442 0.38056 0.75273 0.3808 0.75 0.38265 C 0.74596 0.3933 0.7513 0.38033 0.74622 0.38936 C 0.74557 0.39052 0.74544 0.39237 0.74479 0.3933 C 0.74362 0.39469 0.74219 0.39515 0.74101 0.39584 C 0.72903 0.39515 0.71692 0.39492 0.70495 0.3933 C 0.70273 0.39306 0.69935 0.3882 0.69752 0.38658 C 0.69622 0.38566 0.69505 0.38473 0.69375 0.38404 C 0.69323 0.38265 0.69284 0.38103 0.69219 0.37987 C 0.69166 0.37871 0.69023 0.37894 0.68997 0.37732 C 0.68984 0.3757 0.69153 0.37339 0.69153 0.37339 " pathEditMode="relative" ptsTypes="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100000" l="5854" r="95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69" y="1156824"/>
            <a:ext cx="2827593" cy="3282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7034" l="9914" r="9181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657" y="1747520"/>
            <a:ext cx="2921332" cy="29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2" b="96407" l="9581" r="89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316" y="2279227"/>
            <a:ext cx="2160364" cy="21603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is…’vee’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to the bottom of the volcano,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back up to the top.</a:t>
            </a:r>
          </a:p>
        </p:txBody>
      </p:sp>
      <p:sp>
        <p:nvSpPr>
          <p:cNvPr id="23" name="Oval 22"/>
          <p:cNvSpPr/>
          <p:nvPr/>
        </p:nvSpPr>
        <p:spPr>
          <a:xfrm>
            <a:off x="5358576" y="245331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13987" y="13145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116003" y="245022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667584" y="245331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75344" y="131454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06323" y="248109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6" y="22929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0.00139 L 1.66667E-6 0.00162 C 0.00403 0.02014 0.00078 0.01528 0.00599 0.0213 C 0.00729 0.03148 0.00716 0.03241 0.00963 0.04143 C 0.01002 0.04282 0.01068 0.04398 0.0112 0.04537 C 0.01198 0.04768 0.01263 0.04977 0.01341 0.05208 C 0.01393 0.05509 0.01432 0.05833 0.01497 0.06134 C 0.01562 0.06505 0.01667 0.06829 0.01719 0.07199 C 0.02031 0.09167 0.01667 0.0794 0.02096 0.09213 C 0.02318 0.10579 0.02226 0.10116 0.02617 0.11875 C 0.02695 0.12176 0.02773 0.125 0.02838 0.12801 C 0.0289 0.13032 0.02903 0.1331 0.02995 0.13472 L 0.03216 0.13866 C 0.0332 0.14305 0.03607 0.15509 0.0375 0.16134 C 0.03815 0.16481 0.03893 0.16852 0.03971 0.17199 C 0.04023 0.1743 0.04075 0.17639 0.04114 0.1787 C 0.04245 0.18611 0.04336 0.19398 0.04492 0.20139 C 0.0457 0.20486 0.04648 0.20833 0.04713 0.21204 C 0.04778 0.21505 0.04805 0.21829 0.0487 0.2213 C 0.04935 0.225 0.05026 0.22847 0.05091 0.23194 C 0.05156 0.23495 0.05182 0.23819 0.05247 0.2412 C 0.05312 0.24491 0.05403 0.24838 0.05469 0.25208 C 0.05521 0.25509 0.0556 0.25833 0.05625 0.26134 C 0.0569 0.26481 0.05781 0.26829 0.05846 0.27199 C 0.06237 0.29699 0.05651 0.27407 0.06367 0.30787 C 0.07031 0.33912 0.06224 0.30023 0.06745 0.32801 C 0.0681 0.33148 0.06914 0.33495 0.06966 0.33866 C 0.07357 0.36389 0.06862 0.34143 0.07344 0.36134 C 0.07786 0.40046 0.072 0.35162 0.07721 0.38518 C 0.08112 0.41042 0.07617 0.38796 0.08099 0.40787 C 0.08138 0.40625 0.08177 0.40417 0.08242 0.40255 C 0.08307 0.40116 0.08411 0.40023 0.08463 0.39861 C 0.08542 0.39653 0.08555 0.39398 0.0862 0.3919 C 0.08685 0.38958 0.08776 0.3875 0.08841 0.38518 C 0.09349 0.36713 0.08594 0.39051 0.09219 0.37199 C 0.09271 0.36875 0.09297 0.36551 0.09375 0.3625 C 0.09427 0.36018 0.09544 0.35833 0.09596 0.35602 C 0.09661 0.35255 0.09674 0.34884 0.09739 0.34537 C 0.09805 0.34213 0.09909 0.33912 0.09974 0.33588 C 0.10039 0.33241 0.10052 0.3287 0.10117 0.32523 C 0.1039 0.3118 0.10403 0.31204 0.10716 0.30255 C 0.11133 0.27292 0.10586 0.30995 0.11094 0.28264 C 0.11159 0.27917 0.11185 0.27546 0.1125 0.27199 C 0.11367 0.26435 0.11497 0.25694 0.11614 0.2493 C 0.11693 0.24491 0.11784 0.24051 0.11849 0.23588 C 0.11888 0.23241 0.1194 0.22893 0.11992 0.22523 C 0.12109 0.21782 0.12239 0.21018 0.1237 0.20278 C 0.12448 0.19815 0.12526 0.19375 0.12591 0.18935 C 0.12695 0.18171 0.13008 0.15926 0.13125 0.15602 C 0.1319 0.1537 0.13281 0.15162 0.13346 0.1493 C 0.13489 0.14375 0.1362 0.13796 0.13724 0.13194 C 0.13763 0.12893 0.13802 0.12569 0.13867 0.12268 C 0.13919 0.12037 0.14023 0.11829 0.14088 0.11597 C 0.14505 0.08634 0.13958 0.12315 0.14466 0.09606 C 0.14531 0.09259 0.14557 0.08889 0.14622 0.08542 C 0.14674 0.08217 0.14778 0.07917 0.14844 0.07592 C 0.15169 0.0588 0.14792 0.07153 0.15221 0.0588 C 0.15351 0.04699 0.15377 0.04028 0.15742 0.0294 C 0.16367 0.01088 0.15612 0.03426 0.1612 0.01597 C 0.16185 0.01366 0.16263 0.01157 0.16341 0.00949 C 0.16393 0.0081 0.16471 0.00694 0.16497 0.00532 C 0.16523 0.00324 0.16497 0.00092 0.16497 -0.00116 L 0.37344 0.16805 C 0.37474 0.17153 0.37604 0.175 0.37721 0.1787 C 0.38008 0.18796 0.37695 0.18333 0.38099 0.18796 C 0.38151 0.19097 0.38476 0.20602 0.3862 0.21204 C 0.38698 0.21505 0.38802 0.21805 0.38841 0.2213 C 0.38971 0.23032 0.39114 0.23889 0.39219 0.24792 C 0.39427 0.2662 0.39297 0.2588 0.39739 0.2787 C 0.39818 0.28171 0.39896 0.28495 0.39974 0.28796 C 0.40026 0.29028 0.40026 0.29305 0.40117 0.29467 L 0.40351 0.29861 C 0.40716 0.32176 0.40234 0.29305 0.40716 0.31852 C 0.40768 0.32176 0.40807 0.325 0.40872 0.32801 C 0.40937 0.33148 0.41028 0.33495 0.41094 0.33866 C 0.41146 0.34167 0.41185 0.34491 0.4125 0.34792 C 0.41315 0.35162 0.41406 0.35509 0.41471 0.35856 C 0.41523 0.36157 0.41562 0.36481 0.41614 0.36805 C 0.42292 0.40208 0.41719 0.37384 0.42226 0.3919 C 0.42474 0.40092 0.42213 0.39676 0.42591 0.40116 C 0.42643 0.40255 0.42682 0.40417 0.42747 0.40532 C 0.43242 0.41412 0.42721 0.40116 0.43125 0.41204 C 0.4319 0.41111 0.43281 0.41042 0.43346 0.40926 C 0.43411 0.4081 0.43463 0.40671 0.43489 0.40532 C 0.43633 0.4 0.4375 0.39467 0.43867 0.38935 C 0.4431 0.36991 0.43906 0.38727 0.44245 0.36921 C 0.4431 0.36574 0.44414 0.36227 0.44466 0.35856 C 0.44544 0.35417 0.44544 0.34954 0.44622 0.34537 C 0.44674 0.34213 0.44792 0.33912 0.44844 0.33588 C 0.45377 0.30787 0.44648 0.33889 0.45221 0.31852 C 0.45469 0.30972 0.45208 0.31389 0.45599 0.30926 C 0.46055 0.28889 0.45443 0.31389 0.45976 0.29861 C 0.46042 0.29653 0.46055 0.29421 0.4612 0.2919 C 0.46419 0.28125 0.46484 0.28588 0.46719 0.26921 C 0.47135 0.23958 0.46588 0.27662 0.47096 0.2493 C 0.47161 0.24583 0.47174 0.24213 0.47239 0.23866 C 0.47305 0.23542 0.47409 0.23264 0.47474 0.2294 C 0.47539 0.22592 0.47552 0.22199 0.47617 0.21875 C 0.47669 0.2162 0.47786 0.21435 0.47851 0.21204 C 0.4789 0.21042 0.48255 0.19444 0.48372 0.18935 C 0.48476 0.18449 0.48698 0.17477 0.4875 0.16944 C 0.48763 0.16713 0.4875 0.16481 0.4875 0.16273 L 0.6832 0.16273 C 0.68424 0.16667 0.68502 0.17083 0.6862 0.17477 C 0.68672 0.17639 0.68815 0.17685 0.68841 0.1787 C 0.68945 0.1838 0.68932 0.18935 0.68997 0.19467 C 0.69062 0.20046 0.69167 0.20625 0.69219 0.21204 C 0.69297 0.21944 0.69297 0.22708 0.69375 0.23472 C 0.69414 0.23935 0.69622 0.25486 0.69752 0.26134 C 0.69818 0.26481 0.69909 0.26829 0.69974 0.27199 C 0.70039 0.27639 0.70065 0.28102 0.70117 0.28542 C 0.70182 0.28981 0.70286 0.29421 0.70351 0.29861 C 0.70599 0.31667 0.70325 0.30671 0.70716 0.31852 C 0.70768 0.32176 0.7082 0.325 0.70872 0.32801 C 0.70937 0.33148 0.71042 0.33495 0.71094 0.33866 C 0.71159 0.34305 0.71172 0.34768 0.7125 0.35185 C 0.71302 0.35509 0.71406 0.3581 0.71471 0.36134 C 0.71992 0.38935 0.71276 0.35833 0.71849 0.3787 C 0.72096 0.3875 0.71836 0.38333 0.72226 0.38796 C 0.72682 0.40833 0.72057 0.38333 0.72591 0.39861 C 0.72956 0.4088 0.72513 0.40255 0.72969 0.40787 C 0.72982 0.4081 0.73177 0.41944 0.73346 0.41852 C 0.73515 0.41782 0.73594 0.41412 0.73724 0.41204 C 0.73776 0.40972 0.73789 0.40717 0.73867 0.40532 C 0.73919 0.40393 0.74062 0.40393 0.74101 0.40255 C 0.74193 0.3993 0.74167 0.39537 0.74245 0.3919 C 0.74297 0.38958 0.74401 0.3875 0.74466 0.38518 C 0.74726 0.37639 0.74466 0.38055 0.74844 0.37592 C 0.74896 0.37361 0.74935 0.37153 0.75 0.36921 C 0.75169 0.36319 0.7543 0.3581 0.75599 0.35185 C 0.75781 0.34537 0.7582 0.33935 0.75976 0.33194 C 0.76081 0.32662 0.76263 0.32153 0.76341 0.31597 C 0.76393 0.3125 0.76419 0.3088 0.76497 0.30532 C 0.76549 0.30278 0.76653 0.30092 0.76719 0.29861 C 0.76784 0.29653 0.7681 0.29421 0.76875 0.2919 C 0.7694 0.28958 0.77031 0.28773 0.77096 0.28542 C 0.77161 0.2831 0.77187 0.28079 0.77252 0.2787 C 0.77318 0.27639 0.77409 0.2743 0.77474 0.27199 C 0.77982 0.25393 0.77226 0.27708 0.77851 0.25856 C 0.78021 0.24352 0.78099 0.23518 0.78372 0.21875 C 0.78502 0.21111 0.78594 0.20347 0.7875 0.19606 C 0.78828 0.19236 0.78906 0.18889 0.78971 0.18542 C 0.79023 0.18217 0.79062 0.17917 0.79127 0.17592 C 0.79193 0.17245 0.7944 0.16875 0.79349 0.16528 C 0.79271 0.1625 0.78997 0.16528 0.78828 0.16528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74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" b="98739" l="210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0" y="1168217"/>
            <a:ext cx="3850440" cy="3215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9" l="1887" r="9654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495" y="1808480"/>
            <a:ext cx="4047650" cy="2647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68" l="0" r="96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363" y="2321444"/>
            <a:ext cx="2837205" cy="20622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is…’double </a:t>
            </a:r>
            <a:r>
              <a:rPr lang="en-GB" i="1" dirty="0" err="1">
                <a:latin typeface="Comic Sans MS" panose="030F0702030302020204" pitchFamily="66" charset="0"/>
              </a:rPr>
              <a:t>yoo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top of the wave to the bottom,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the wave, down the wave,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back up to the top.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4058" y="24810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525187" y="13352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316546" y="246304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490544" y="247359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57184" y="134576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536559" y="24630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3" y="26171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3.33333E-6 L 6.45833E-6 3.33333E-6 C 0.0017 0.00231 0.00365 0.00393 0.00521 0.00671 C 0.00912 0.01365 0.00795 0.025 0.00899 0.03333 C 0.00951 0.03796 0.01055 0.04236 0.0112 0.04676 C 0.01172 0.05023 0.01198 0.05393 0.01264 0.0574 C 0.01706 0.07731 0.01342 0.04305 0.01876 0.08009 C 0.02292 0.10972 0.01732 0.07291 0.0224 0.1 C 0.02305 0.10347 0.02331 0.10717 0.02396 0.11064 C 0.02448 0.11389 0.02553 0.11689 0.02618 0.12014 C 0.02839 0.13194 0.02982 0.15717 0.03139 0.16412 L 0.03373 0.17338 C 0.03816 0.21273 0.03217 0.16389 0.03751 0.19745 C 0.04141 0.22268 0.03633 0.20023 0.04115 0.22014 C 0.04258 0.2324 0.04258 0.23472 0.04493 0.24676 C 0.0461 0.25254 0.04766 0.2581 0.0487 0.26412 C 0.05001 0.27176 0.05079 0.27939 0.05248 0.2868 C 0.053 0.28889 0.05352 0.2912 0.05391 0.29352 C 0.05482 0.29791 0.05534 0.30231 0.05626 0.30671 C 0.0573 0.31273 0.05925 0.31805 0.0599 0.32407 C 0.06042 0.32847 0.06081 0.3331 0.06146 0.3375 C 0.06212 0.34282 0.06316 0.34814 0.06368 0.35347 C 0.06433 0.35995 0.06472 0.36666 0.06524 0.37338 C 0.06993 0.36227 0.06511 0.375 0.06889 0.3574 C 0.06941 0.35509 0.07045 0.35301 0.07123 0.35069 C 0.07175 0.34768 0.07201 0.34444 0.07266 0.34143 C 0.07331 0.33912 0.07422 0.33703 0.07501 0.33472 C 0.08008 0.31666 0.0724 0.34004 0.07865 0.32152 C 0.08165 0.30023 0.07826 0.31967 0.08243 0.30416 C 0.09089 0.27222 0.08295 0.30162 0.08764 0.27754 C 0.08881 0.27199 0.0905 0.26689 0.09141 0.26134 C 0.09597 0.23449 0.09154 0.26273 0.09519 0.23078 C 0.09584 0.22546 0.09688 0.22014 0.0974 0.21481 C 0.09805 0.20902 0.09818 0.20324 0.09896 0.19745 C 0.09948 0.19282 0.10066 0.18865 0.10118 0.18402 C 0.10183 0.17893 0.10196 0.17338 0.10274 0.16805 C 0.10326 0.16365 0.10443 0.15926 0.10495 0.15486 C 0.1056 0.14907 0.1056 0.14305 0.10639 0.1375 C 0.10691 0.13402 0.10808 0.13125 0.10873 0.12801 C 0.10938 0.12453 0.10964 0.12106 0.11016 0.11736 C 0.11394 0.09352 0.11081 0.10023 0.11615 0.09074 C 0.11902 0.07338 0.11602 0.08865 0.11993 0.07477 C 0.12279 0.06458 0.1198 0.07106 0.1237 0.06412 C 0.12761 0.04699 0.12253 0.06828 0.12748 0.05069 C 0.128 0.04861 0.12839 0.04629 0.12891 0.04398 C 0.12956 0.04166 0.1306 0.03981 0.13126 0.0375 C 0.13373 0.02847 0.13113 0.03264 0.1349 0.02801 C 0.1405 0.00231 0.13751 0.00764 0.14024 0.02685 C 0.14076 0.03032 0.14193 0.03379 0.14245 0.0375 C 0.14636 0.06273 0.14141 0.04027 0.14623 0.06018 C 0.15027 0.10787 0.14493 0.04838 0.15001 0.09352 C 0.15053 0.09907 0.15079 0.10509 0.15144 0.11064 C 0.15209 0.1162 0.15313 0.12129 0.15365 0.12685 C 0.15652 0.15162 0.15326 0.13634 0.15743 0.15347 C 0.16133 0.18865 0.15626 0.14467 0.1612 0.18009 C 0.16185 0.18449 0.16198 0.18912 0.16264 0.19352 C 0.16329 0.19699 0.16433 0.20046 0.16498 0.20416 C 0.16758 0.21805 0.16498 0.20902 0.16876 0.22014 C 0.16915 0.22361 0.16954 0.22731 0.17019 0.23078 C 0.17084 0.23402 0.17188 0.2368 0.1724 0.24004 C 0.17396 0.24884 0.17501 0.25787 0.17618 0.26666 C 0.17787 0.27893 0.17592 0.27546 0.17995 0.28009 C 0.18047 0.28356 0.18073 0.28727 0.18139 0.29074 C 0.18412 0.30416 0.18425 0.30393 0.18751 0.31342 C 0.1879 0.31782 0.18816 0.32245 0.18894 0.32685 C 0.18946 0.32916 0.19063 0.33102 0.19115 0.33333 C 0.19193 0.3368 0.19219 0.34051 0.19271 0.34421 C 0.19337 0.34861 0.19402 0.35301 0.19493 0.3574 C 0.1961 0.36296 0.1974 0.36805 0.1987 0.37338 C 0.19922 0.37569 0.19948 0.37801 0.20014 0.38009 C 0.20287 0.38819 0.2017 0.38472 0.20391 0.39074 C 0.20652 0.3831 0.2086 0.37777 0.2099 0.36805 C 0.21042 0.36458 0.21081 0.36088 0.21146 0.3574 C 0.21198 0.35416 0.21303 0.35139 0.21368 0.34814 C 0.21433 0.34467 0.21459 0.34097 0.21524 0.3375 C 0.21576 0.33426 0.2168 0.33125 0.21745 0.32801 C 0.2181 0.32453 0.21823 0.32083 0.21889 0.31736 C 0.21941 0.31504 0.22058 0.31319 0.22123 0.31088 C 0.22631 0.29259 0.21863 0.31597 0.22501 0.29745 C 0.2254 0.29421 0.22592 0.2912 0.22644 0.28819 C 0.22709 0.28449 0.22813 0.28102 0.22865 0.27754 C 0.22943 0.27314 0.22956 0.26852 0.23021 0.26412 C 0.23087 0.25949 0.23178 0.25532 0.23243 0.25069 C 0.23516 0.23125 0.23256 0.23889 0.23764 0.21481 C 0.23842 0.21111 0.23933 0.20764 0.23998 0.20416 C 0.24128 0.19652 0.24376 0.18148 0.24376 0.18148 C 0.24662 0.14305 0.2435 0.17893 0.2474 0.14398 C 0.24805 0.13889 0.24831 0.13333 0.24896 0.12801 C 0.24948 0.12361 0.25053 0.11921 0.25118 0.11481 C 0.2517 0.11111 0.25209 0.10764 0.25274 0.10416 C 0.25326 0.10092 0.2543 0.09791 0.25495 0.09467 C 0.2599 0.06852 0.25287 0.09884 0.25873 0.07477 C 0.25925 0.07037 0.25964 0.06574 0.26016 0.06134 C 0.26094 0.05555 0.26172 0.05 0.26251 0.04398 C 0.26303 0.03889 0.26329 0.03333 0.26394 0.02801 C 0.26446 0.02361 0.26537 0.01921 0.26615 0.01481 C 0.26797 0.00532 0.26771 0.01134 0.26771 0.00416 L 0.2685 -0.01181 L 0.40717 0.15486 C 0.40951 0.17291 0.40782 0.16296 0.41251 0.18402 L 0.41251 0.18402 C 0.4129 0.18727 0.41329 0.19051 0.41394 0.19352 C 0.41863 0.21342 0.41407 0.18727 0.41771 0.20671 C 0.4185 0.21111 0.41902 0.21574 0.41993 0.22014 C 0.42032 0.22152 0.4211 0.22268 0.42149 0.22407 C 0.42527 0.23773 0.4224 0.22916 0.42514 0.24421 C 0.42579 0.24722 0.42696 0.25023 0.42748 0.25347 C 0.42891 0.26227 0.4293 0.27152 0.43126 0.28009 C 0.43282 0.2875 0.43386 0.29143 0.4349 0.3 C 0.43777 0.32338 0.43425 0.31088 0.43868 0.32407 C 0.44376 0.35578 0.43607 0.30833 0.44245 0.34421 C 0.44376 0.35162 0.44454 0.35949 0.44623 0.36666 C 0.45001 0.38379 0.44506 0.36273 0.45001 0.38009 C 0.45053 0.38217 0.45079 0.38472 0.45144 0.3868 C 0.45235 0.39004 0.45404 0.39421 0.45521 0.39745 C 0.456 0.39652 0.45678 0.39583 0.45743 0.39467 C 0.45808 0.39375 0.45847 0.39213 0.45899 0.39074 C 0.4642 0.37592 0.4586 0.39213 0.46264 0.37754 C 0.46329 0.37523 0.46433 0.37314 0.46498 0.37083 C 0.46537 0.36921 0.46915 0.35324 0.47019 0.34814 C 0.47097 0.34467 0.47188 0.3412 0.4724 0.3375 C 0.47292 0.33426 0.47318 0.33102 0.47396 0.32801 C 0.47448 0.32569 0.4754 0.32361 0.47618 0.32152 C 0.4767 0.31782 0.47696 0.31412 0.47774 0.31088 C 0.47826 0.30833 0.4793 0.30648 0.47995 0.30416 C 0.4806 0.30185 0.48087 0.29953 0.48139 0.29745 C 0.48204 0.29514 0.48308 0.29305 0.48373 0.29074 C 0.48503 0.28564 0.4862 0.28009 0.48751 0.27477 C 0.4879 0.27245 0.48855 0.27037 0.48894 0.26805 C 0.48972 0.26365 0.4905 0.25926 0.49115 0.25486 C 0.4918 0.25046 0.49206 0.24583 0.49271 0.24143 C 0.49323 0.23773 0.49428 0.23449 0.49493 0.23078 C 0.49636 0.22338 0.49766 0.21574 0.4987 0.2081 C 0.49922 0.20463 0.49948 0.20092 0.50014 0.19745 C 0.50066 0.1949 0.5017 0.19305 0.50248 0.19074 C 0.503 0.18773 0.50209 0.18148 0.50391 0.18148 C 0.50587 0.18148 0.50573 0.1875 0.50626 0.19074 C 0.50691 0.19606 0.50691 0.20162 0.50769 0.20671 C 0.50821 0.21041 0.50938 0.21389 0.5099 0.21736 C 0.51068 0.22176 0.51094 0.22639 0.51146 0.23078 C 0.51212 0.23611 0.51303 0.24143 0.51368 0.24676 C 0.5168 0.27129 0.51329 0.24884 0.51745 0.27338 C 0.52032 0.3118 0.51732 0.27592 0.52123 0.31088 C 0.52175 0.31597 0.52188 0.32152 0.52266 0.32685 C 0.52357 0.33217 0.52527 0.33287 0.52644 0.3375 C 0.52917 0.34791 0.53021 0.35393 0.53243 0.36412 C 0.53295 0.36643 0.53321 0.36875 0.53399 0.37083 C 0.53464 0.37291 0.53555 0.37523 0.5362 0.37754 C 0.53685 0.37963 0.53712 0.38194 0.53764 0.38402 C 0.53829 0.38634 0.53933 0.38842 0.53998 0.39074 C 0.54245 0.39977 0.53985 0.3956 0.54376 0.40023 C 0.54545 0.3993 0.54727 0.39861 0.54896 0.39745 C 0.55118 0.39583 0.55157 0.39421 0.55274 0.39074 C 0.55352 0.38865 0.55417 0.38634 0.55495 0.38402 C 0.55626 0.37615 0.55808 0.36389 0.56016 0.3574 L 0.56251 0.35069 C 0.5629 0.34768 0.56329 0.34444 0.56394 0.34143 C 0.56823 0.32314 0.56446 0.34328 0.56771 0.33078 C 0.56902 0.32546 0.57045 0.32037 0.57149 0.31481 C 0.57214 0.31041 0.57279 0.30578 0.5737 0.30139 C 0.57396 0.3 0.57774 0.28287 0.57891 0.27754 C 0.58113 0.26828 0.581 0.26967 0.58269 0.26134 C 0.58347 0.25787 0.58438 0.25439 0.5849 0.25069 C 0.58542 0.24768 0.58581 0.24444 0.58646 0.24143 C 0.58712 0.23773 0.58816 0.23449 0.58868 0.23078 C 0.58933 0.22639 0.58959 0.22176 0.59024 0.21736 C 0.59089 0.21203 0.5918 0.20671 0.59245 0.20139 C 0.5931 0.1956 0.59323 0.18981 0.59389 0.18402 C 0.59493 0.17639 0.59766 0.16134 0.59766 0.16134 L 0.74024 0.16018 C 0.74219 0.16365 0.74454 0.16666 0.74623 0.17083 C 0.75157 0.1831 0.74428 0.17338 0.75001 0.18009 C 0.75378 0.19722 0.74883 0.17592 0.75365 0.19352 C 0.75521 0.19884 0.75665 0.20833 0.75743 0.21342 C 0.76029 0.25185 0.7573 0.21574 0.7612 0.25069 C 0.76185 0.25602 0.76198 0.26157 0.76264 0.26666 C 0.76316 0.27037 0.76433 0.27384 0.76498 0.27754 C 0.76563 0.28171 0.76563 0.28657 0.76641 0.29074 C 0.76693 0.29328 0.7681 0.29514 0.76876 0.29745 C 0.76915 0.29907 0.77279 0.31504 0.77396 0.32014 C 0.77475 0.32361 0.77579 0.32708 0.77618 0.33078 C 0.7767 0.33518 0.77683 0.33981 0.77774 0.34421 C 0.77813 0.34652 0.7793 0.34838 0.77995 0.35069 C 0.78243 0.35972 0.77982 0.35555 0.78373 0.36018 C 0.7849 0.36597 0.78646 0.37152 0.78751 0.37754 C 0.7879 0.38055 0.78816 0.38379 0.78894 0.3868 C 0.78946 0.38842 0.7905 0.38935 0.79115 0.39074 C 0.79415 0.37754 0.79089 0.38865 0.79493 0.38148 C 0.79558 0.38032 0.79597 0.3787 0.79649 0.37754 C 0.79727 0.37523 0.79792 0.37291 0.7987 0.37083 C 0.80248 0.34768 0.79766 0.37639 0.80248 0.35069 C 0.803 0.34768 0.80339 0.34444 0.80391 0.34143 C 0.80456 0.33773 0.80547 0.33449 0.80626 0.33078 C 0.80678 0.32777 0.80717 0.32453 0.80769 0.32152 C 0.80834 0.31782 0.80925 0.31435 0.8099 0.31088 C 0.81055 0.30764 0.81081 0.30439 0.81146 0.30139 C 0.81198 0.29907 0.81303 0.29699 0.81368 0.29467 C 0.81433 0.29259 0.81459 0.29027 0.81524 0.28819 C 0.81589 0.28588 0.8168 0.28379 0.81745 0.28148 C 0.8181 0.27939 0.81837 0.27685 0.81889 0.27477 C 0.81954 0.27245 0.82058 0.27037 0.82123 0.26805 C 0.82175 0.26597 0.82214 0.26365 0.82266 0.26134 C 0.82331 0.25902 0.82435 0.25717 0.82501 0.25486 C 0.82631 0.24907 0.82748 0.24328 0.82865 0.2375 C 0.82917 0.23518 0.82956 0.23287 0.83021 0.23078 L 0.83243 0.22407 C 0.8362 0.20092 0.83139 0.22986 0.8362 0.20416 C 0.84141 0.17615 0.83334 0.21527 0.83998 0.18402 C 0.8405 0.18935 0.84076 0.1949 0.84141 0.2 C 0.84271 0.21018 0.84532 0.22129 0.8474 0.23078 C 0.84792 0.2331 0.84844 0.23518 0.84896 0.2375 C 0.84975 0.24051 0.85118 0.24676 0.85118 0.24676 C 0.85521 0.28194 0.85001 0.23819 0.85495 0.27338 C 0.85665 0.28518 0.85652 0.29213 0.85873 0.30416 C 0.85964 0.30972 0.86172 0.31458 0.86251 0.32014 C 0.86667 0.34977 0.86107 0.31296 0.86615 0.34004 C 0.8668 0.34352 0.86706 0.34722 0.86771 0.35069 C 0.86837 0.35393 0.86941 0.35694 0.86993 0.36018 C 0.87136 0.36759 0.87201 0.38125 0.87514 0.3868 L 0.87748 0.39074 C 0.87865 0.38981 0.88008 0.38958 0.88126 0.38819 C 0.88191 0.38727 0.88217 0.38541 0.88269 0.38402 C 0.88347 0.38194 0.88425 0.37986 0.8849 0.37754 C 0.88555 0.37523 0.88568 0.37268 0.88646 0.37083 C 0.88698 0.36944 0.8879 0.36898 0.88868 0.36805 C 0.88933 0.36527 0.89258 0.35 0.89389 0.34421 C 0.89467 0.34097 0.89545 0.33796 0.89623 0.33472 C 0.89675 0.33264 0.89701 0.33009 0.89766 0.32801 C 0.89844 0.32592 0.89922 0.32361 0.90001 0.32152 C 0.9004 0.32014 0.90105 0.31898 0.90144 0.31736 C 0.90235 0.31435 0.90287 0.31111 0.90365 0.3081 C 0.90404 0.30671 0.90469 0.30555 0.90521 0.30416 C 0.906 0.30185 0.90678 0.29977 0.90743 0.29745 C 0.91003 0.28842 0.90743 0.29259 0.9112 0.28819 C 0.91394 0.27546 0.91485 0.27268 0.91641 0.26134 C 0.91732 0.25578 0.91797 0.25 0.91876 0.24421 C 0.91928 0.23958 0.91954 0.23518 0.92019 0.23078 C 0.92683 0.18564 0.92136 0.22453 0.92618 0.19745 C 0.92995 0.17615 0.92943 0.17916 0.93152 0.16134 C 0.92982 0.14722 0.93256 0.14814 0.92839 0.14814 " pathEditMode="relative" ptsTypes="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4" b="9505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86" y="1008285"/>
            <a:ext cx="3036390" cy="3549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0" b="93578" l="1124" r="9775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320" y="2016356"/>
            <a:ext cx="2229106" cy="2730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1" b="93258" l="10000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1100" y="2177812"/>
            <a:ext cx="2080319" cy="23143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is…’ex’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Start at the top,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across to the bottom of the box.</a:t>
            </a:r>
          </a:p>
        </p:txBody>
      </p:sp>
      <p:sp>
        <p:nvSpPr>
          <p:cNvPr id="23" name="Oval 22"/>
          <p:cNvSpPr/>
          <p:nvPr/>
        </p:nvSpPr>
        <p:spPr>
          <a:xfrm>
            <a:off x="5749838" y="24810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73746" y="24648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849363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4224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85454" y="406515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99026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1491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825536" y="24661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710875" y="40705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788509" y="24607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684064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07" y="20316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gular Pentagon 31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69 -0.00209 L 0.00169 -0.00186 C -0.00013 0.00138 -0.00169 0.00509 -0.00365 0.00856 C -0.0043 0.00949 -0.00521 0.00995 -0.00586 0.01111 C -0.01081 0.0199 -0.00365 0.01064 -0.00964 0.01782 C -0.01081 0.02106 -0.0125 0.02523 -0.01341 0.02847 C -0.01589 0.0375 -0.01328 0.03333 -0.01706 0.03773 C -0.0211 0.04837 -0.01589 0.03564 -0.02084 0.04444 C -0.02591 0.05324 -0.01862 0.04398 -0.02461 0.05115 C -0.02578 0.05439 -0.02748 0.05856 -0.02839 0.0618 C -0.03086 0.07083 -0.02826 0.06666 -0.03216 0.07106 C -0.03672 0.09166 -0.03047 0.06666 -0.03581 0.08171 C -0.03945 0.09212 -0.03503 0.08564 -0.03959 0.0912 C -0.04427 0.11157 -0.03802 0.08657 -0.04336 0.10185 C -0.04401 0.10393 -0.04427 0.10625 -0.04492 0.10856 C -0.04557 0.11087 -0.04649 0.11273 -0.04714 0.11504 C -0.04766 0.11736 -0.04779 0.11967 -0.04857 0.12175 C -0.04909 0.12314 -0.05013 0.12361 -0.05091 0.12453 C -0.05469 0.14166 -0.04974 0.12037 -0.05456 0.13773 C -0.05742 0.14791 -0.05443 0.14143 -0.05834 0.14837 C -0.05886 0.15069 -0.05912 0.15324 -0.0599 0.15509 C -0.06042 0.15648 -0.06159 0.15648 -0.06211 0.15787 C -0.06927 0.17546 -0.0586 0.15555 -0.06589 0.16851 C -0.06966 0.18564 -0.06472 0.16435 -0.06966 0.18171 C -0.07214 0.19074 -0.06953 0.18657 -0.07331 0.1912 C -0.07383 0.19236 -0.07422 0.19398 -0.07487 0.19513 C -0.07552 0.19629 -0.07656 0.19652 -0.07709 0.19768 C -0.07787 0.19976 -0.078 0.20231 -0.07865 0.20439 C -0.0793 0.20671 -0.08008 0.20902 -0.08086 0.21111 C -0.08138 0.2125 -0.08177 0.21388 -0.08242 0.21504 C -0.08294 0.2162 -0.08386 0.21689 -0.08464 0.21782 C -0.08919 0.23819 -0.08307 0.21319 -0.08841 0.22847 C -0.09193 0.23865 -0.0875 0.2324 -0.09206 0.23773 C -0.09336 0.24097 -0.09492 0.2449 -0.09584 0.24837 C -0.09844 0.2574 -0.09584 0.25324 -0.09961 0.25787 C -0.10365 0.26851 -0.09831 0.25532 -0.10339 0.26412 C -0.10834 0.27337 -0.10117 0.26388 -0.10716 0.27106 C -0.11172 0.29166 -0.10547 0.26666 -0.11081 0.28171 C -0.11159 0.28379 -0.11172 0.28611 -0.11237 0.28842 C -0.11302 0.2905 -0.11393 0.29282 -0.11459 0.2949 C -0.11524 0.29722 -0.11537 0.29976 -0.11615 0.30185 C -0.11667 0.303 -0.11758 0.30347 -0.11836 0.30416 C -0.12227 0.32152 -0.11719 0.30023 -0.12214 0.31782 C -0.125 0.32777 -0.12188 0.32152 -0.12591 0.32847 C -0.12969 0.34537 -0.12474 0.3243 -0.12956 0.34166 C -0.13216 0.35069 -0.12956 0.34652 -0.13334 0.35115 C -0.13802 0.37152 -0.13177 0.34652 -0.13711 0.3618 C -0.13776 0.36388 -0.13802 0.3662 -0.13867 0.36851 C -0.13932 0.37083 -0.14024 0.37268 -0.14089 0.375 C -0.14141 0.37731 -0.14154 0.37986 -0.14232 0.38171 C -0.14284 0.3831 -0.14388 0.38356 -0.14466 0.38449 C -0.14584 0.3875 -0.1474 0.39189 -0.14831 0.39513 C -0.15091 0.40416 -0.14831 0.4 -0.15209 0.40439 C -0.1543 0.41018 -0.15365 0.40995 -0.15365 0.40185 L -0.14831 -0.00209 C -0.14714 0.00138 -0.1461 0.00509 -0.14466 0.00856 C -0.14349 0.01087 -0.14193 0.0125 -0.14089 0.01504 C -0.13646 0.02638 -0.14219 0.01851 -0.13711 0.02453 C -0.13255 0.0449 -0.13867 0.0199 -0.13334 0.03518 C -0.13268 0.03726 -0.13242 0.03958 -0.1319 0.04189 C -0.13125 0.04421 -0.13021 0.04606 -0.12956 0.04837 C -0.12904 0.05069 -0.12865 0.053 -0.12813 0.05509 C -0.12748 0.0574 -0.12656 0.05949 -0.12591 0.0618 C -0.12526 0.06388 -0.125 0.06643 -0.12435 0.06851 C -0.1237 0.07083 -0.12279 0.07291 -0.12214 0.07523 C -0.11953 0.08402 -0.12214 0.07986 -0.11836 0.08449 C -0.11745 0.08703 -0.11511 0.09305 -0.11459 0.09513 C -0.11393 0.09814 -0.1138 0.10138 -0.11315 0.10439 C -0.1125 0.10694 -0.11159 0.10902 -0.11081 0.11111 C -0.10938 0.11527 -0.10847 0.11689 -0.10716 0.12175 C -0.10456 0.13078 -0.10716 0.12662 -0.10339 0.13101 C -0.09935 0.14189 -0.10456 0.12893 -0.09961 0.13773 C -0.09896 0.13888 -0.09857 0.1405 -0.09805 0.14189 C -0.0974 0.14398 -0.09649 0.14606 -0.09584 0.14837 C -0.09531 0.15069 -0.09492 0.153 -0.0944 0.15509 C -0.09375 0.1574 -0.09271 0.15949 -0.09206 0.1618 C -0.08959 0.17083 -0.09219 0.16666 -0.08841 0.17106 C -0.08373 0.19166 -0.08998 0.16666 -0.08464 0.18171 C -0.08386 0.18379 -0.08373 0.18634 -0.08307 0.18842 C -0.08242 0.19074 -0.08151 0.19282 -0.08086 0.19513 C -0.08021 0.19722 -0.08008 0.19976 -0.0793 0.20185 C -0.07878 0.203 -0.07787 0.20347 -0.07709 0.20439 C -0.07656 0.20578 -0.0763 0.2074 -0.07565 0.20856 C -0.075 0.20949 -0.07383 0.20972 -0.07331 0.21111 C -0.07253 0.21296 -0.0724 0.21574 -0.07188 0.21782 C -0.07018 0.22384 -0.06758 0.22893 -0.06589 0.23518 C -0.06328 0.24398 -0.06589 0.23981 -0.06211 0.24444 C -0.06159 0.24583 -0.0612 0.24722 -0.06055 0.24837 C -0.06003 0.2493 -0.05886 0.24976 -0.05834 0.25092 C -0.0513 0.26851 -0.06185 0.24884 -0.05456 0.2618 C -0.05078 0.27893 -0.05573 0.25763 -0.05091 0.275 C -0.04831 0.28402 -0.05091 0.27986 -0.04714 0.28449 C -0.04245 0.30486 -0.0487 0.27986 -0.04336 0.2949 C -0.04271 0.29722 -0.04245 0.2993 -0.0418 0.30185 C -0.04115 0.30416 -0.04024 0.30578 -0.03959 0.30833 C -0.03906 0.31064 -0.03893 0.31296 -0.03815 0.31504 C -0.03763 0.31643 -0.03659 0.31689 -0.03581 0.31782 C -0.03464 0.3206 -0.03307 0.325 -0.03216 0.32847 C -0.02956 0.3375 -0.03216 0.33333 -0.02839 0.33773 C -0.02787 0.33981 -0.02748 0.34212 -0.02682 0.34421 C -0.02513 0.35023 -0.02253 0.35578 -0.02084 0.3618 C -0.01836 0.37083 -0.02097 0.36666 -0.01706 0.37106 C -0.01589 0.3743 -0.01432 0.37847 -0.01341 0.38171 C -0.01081 0.39074 -0.01341 0.38657 -0.00964 0.3912 C -0.00729 0.39722 -0.00755 0.39791 -0.00209 0.40185 C -0.00091 0.40254 0.00065 0.40277 0.00169 0.40439 L 0.00169 0.40833 L 0.35416 0.1618 C 0.34844 0.17638 0.35143 0.17222 0.34661 0.17777 C 0.34609 0.17916 0.34583 0.18055 0.34518 0.18171 C 0.34453 0.18287 0.34336 0.1831 0.34284 0.18449 C 0.33581 0.20208 0.34648 0.18217 0.33919 0.19513 C 0.33867 0.19745 0.33841 0.19976 0.33763 0.20185 C 0.33711 0.203 0.33607 0.20324 0.33541 0.20439 C 0.33034 0.21342 0.33763 0.20393 0.33164 0.21111 C 0.32708 0.23148 0.3332 0.20671 0.32786 0.22175 C 0.32435 0.23194 0.32864 0.22569 0.32409 0.23101 C 0.32291 0.23425 0.32135 0.23865 0.32044 0.24166 C 0.31979 0.24398 0.31953 0.24629 0.31888 0.24837 C 0.31823 0.25069 0.31732 0.25277 0.31666 0.25509 C 0.31406 0.26412 0.31666 0.25972 0.31289 0.26412 C 0.31172 0.26759 0.31002 0.27175 0.30911 0.275 C 0.30664 0.28402 0.30924 0.27986 0.30534 0.28449 C 0.30078 0.30486 0.30703 0.27986 0.30169 0.2949 C 0.29805 0.30532 0.30247 0.29907 0.29791 0.30416 C 0.29674 0.30763 0.29505 0.3118 0.29414 0.31504 C 0.29166 0.32407 0.29427 0.3199 0.29036 0.32453 C 0.28659 0.34166 0.29153 0.32013 0.28659 0.33773 C 0.28607 0.33981 0.28581 0.34212 0.28515 0.34421 C 0.28372 0.3493 0.28294 0.35092 0.28138 0.35509 C 0.2806 0.3574 0.27982 0.35949 0.27916 0.3618 C 0.27851 0.36388 0.27838 0.36643 0.2776 0.36851 C 0.27708 0.36967 0.27617 0.37013 0.27539 0.37106 C 0.27083 0.39166 0.27695 0.36666 0.27161 0.38171 C 0.2681 0.39212 0.27239 0.38564 0.26784 0.3912 C 0.26393 0.40185 0.26914 0.38888 0.26419 0.39768 C 0.26354 0.39884 0.26263 0.40185 0.26263 0.40208 L 0.2664 0.1618 C 0.2681 0.16481 0.26992 0.16782 0.27161 0.17106 C 0.27539 0.17847 0.2707 0.17222 0.27539 0.17777 C 0.27995 0.19814 0.27383 0.17337 0.27916 0.18842 C 0.28268 0.19861 0.27838 0.19236 0.28294 0.19768 C 0.28685 0.20856 0.28164 0.1956 0.28659 0.20439 C 0.29166 0.21342 0.28437 0.20393 0.29036 0.21111 C 0.29088 0.21342 0.29127 0.21574 0.29193 0.21782 C 0.29362 0.22384 0.29622 0.22893 0.29791 0.23518 C 0.30039 0.24398 0.29778 0.23981 0.30169 0.24444 C 0.30547 0.26134 0.30052 0.24027 0.30534 0.25787 C 0.30599 0.25972 0.30625 0.26226 0.3069 0.26412 C 0.30755 0.26666 0.30846 0.26851 0.30911 0.27106 C 0.31198 0.28125 0.30898 0.27453 0.31289 0.28171 C 0.3168 0.29884 0.31172 0.27777 0.31666 0.2949 C 0.31914 0.30416 0.31653 0.29976 0.32044 0.30416 C 0.32083 0.30578 0.32122 0.3074 0.32187 0.30833 C 0.32252 0.30949 0.32357 0.30972 0.32409 0.31111 C 0.32487 0.31296 0.325 0.31574 0.32565 0.31782 C 0.3263 0.32013 0.32708 0.32222 0.32786 0.32453 C 0.32838 0.32569 0.32877 0.32731 0.32943 0.32847 C 0.33008 0.32939 0.33086 0.33032 0.33164 0.33101 C 0.33216 0.33472 0.33242 0.33819 0.3332 0.34166 C 0.33372 0.34421 0.33476 0.34606 0.33541 0.34814 C 0.33594 0.35023 0.33633 0.353 0.33685 0.35509 C 0.3375 0.3574 0.33854 0.35949 0.33919 0.3618 C 0.33971 0.36388 0.33997 0.3662 0.34062 0.36851 C 0.34127 0.37083 0.34219 0.37268 0.34284 0.375 C 0.34544 0.38402 0.34284 0.37986 0.34661 0.38449 C 0.34713 0.38587 0.34765 0.38703 0.34818 0.38842 C 0.34896 0.39074 0.34935 0.39328 0.35039 0.39513 C 0.35143 0.39675 0.35286 0.39699 0.35416 0.39768 C 0.35482 0.39953 0.35625 0.40439 0.35794 0.40439 C 0.35833 0.40439 0.35794 0.40254 0.35794 0.40185 L 0.67513 0.1618 C 0.67331 0.17245 0.67409 0.17569 0.66914 0.18171 C 0.6681 0.1831 0.66666 0.18356 0.66536 0.18449 C 0.66419 0.18773 0.6625 0.19189 0.66159 0.19513 C 0.65911 0.20416 0.66172 0.2 0.65794 0.20439 C 0.6539 0.21504 0.65911 0.20231 0.65416 0.21111 C 0.64909 0.2199 0.65638 0.21064 0.65039 0.21782 C 0.64922 0.22106 0.64752 0.22523 0.64661 0.22847 C 0.64414 0.23726 0.64674 0.23333 0.64284 0.23773 C 0.63893 0.24837 0.64414 0.23564 0.63919 0.24444 C 0.63411 0.25324 0.6414 0.24398 0.63541 0.25092 C 0.63073 0.27129 0.63698 0.24652 0.63164 0.2618 C 0.63099 0.26388 0.63073 0.2662 0.63008 0.26851 C 0.62943 0.27083 0.62851 0.27268 0.62786 0.275 C 0.62734 0.27731 0.62721 0.27986 0.62643 0.28171 C 0.62591 0.2831 0.62487 0.28333 0.62409 0.28449 C 0.6237 0.28657 0.62318 0.28888 0.62265 0.29097 C 0.622 0.29351 0.62096 0.29537 0.62044 0.29768 C 0.61901 0.30347 0.61784 0.30925 0.61666 0.31504 C 0.61614 0.31736 0.61562 0.31967 0.6151 0.32175 C 0.61445 0.325 0.61341 0.32777 0.61289 0.33101 C 0.61146 0.34097 0.61081 0.34861 0.60768 0.35787 C 0.6069 0.35995 0.60612 0.36226 0.60534 0.36435 C 0.6039 0.36875 0.60299 0.37013 0.60169 0.375 C 0.60104 0.37731 0.60078 0.37962 0.60013 0.38171 C 0.59948 0.38402 0.59857 0.38611 0.59791 0.38842 C 0.59531 0.39745 0.59791 0.39328 0.59414 0.39768 C 0.59362 0.4 0.59336 0.40231 0.59258 0.40439 C 0.59206 0.40601 0.59036 0.40833 0.59036 0.40856 L 0.59414 0.1618 C 0.6026 0.17685 0.59831 0.17268 0.60534 0.17777 C 0.61002 0.19814 0.60377 0.17337 0.60911 0.18842 C 0.61276 0.19861 0.60833 0.19236 0.61289 0.19768 C 0.61693 0.20856 0.61159 0.1956 0.61666 0.20439 C 0.61732 0.20555 0.61771 0.20717 0.6181 0.20856 C 0.61888 0.21064 0.61979 0.21273 0.62044 0.21504 C 0.62096 0.21736 0.62122 0.21967 0.62187 0.22175 C 0.62252 0.22407 0.62344 0.22615 0.62409 0.22847 C 0.62669 0.23726 0.62409 0.23333 0.62786 0.23773 C 0.63255 0.2581 0.6263 0.23333 0.63164 0.24837 C 0.63229 0.25046 0.63255 0.253 0.6332 0.25509 C 0.63385 0.2574 0.63476 0.25949 0.63541 0.2618 C 0.63594 0.26388 0.63607 0.26643 0.63685 0.26851 C 0.63737 0.26967 0.63841 0.27013 0.63919 0.27106 C 0.64375 0.29166 0.6375 0.26666 0.64284 0.28171 C 0.64648 0.29212 0.64206 0.28564 0.64661 0.29097 C 0.65065 0.30185 0.64544 0.28888 0.65039 0.29768 C 0.65104 0.29884 0.65143 0.30046 0.65195 0.30185 C 0.6526 0.3037 0.65351 0.30578 0.65416 0.30833 C 0.65469 0.31064 0.65508 0.31296 0.6556 0.31504 C 0.65625 0.31736 0.65729 0.31944 0.65794 0.32175 C 0.66041 0.33055 0.65781 0.32662 0.66159 0.33101 C 0.66627 0.35138 0.66002 0.32662 0.66536 0.34166 C 0.66614 0.34375 0.66627 0.34629 0.66693 0.34814 C 0.66758 0.35069 0.66849 0.35254 0.66914 0.35509 C 0.66979 0.35694 0.66979 0.35972 0.6707 0.3618 C 0.67122 0.36296 0.67213 0.36365 0.67291 0.36435 C 0.67747 0.38495 0.67135 0.35995 0.67669 0.375 C 0.68021 0.38541 0.67578 0.37893 0.68034 0.38449 C 0.68086 0.38587 0.68138 0.38703 0.6819 0.38842 C 0.68268 0.39074 0.68307 0.39328 0.68411 0.39513 C 0.68515 0.39675 0.68659 0.39699 0.68789 0.39768 L 0.68945 0.4018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0" b="92576" l="4270" r="97153">
                        <a14:foregroundMark x1="22776" y1="46725" x2="49466" y2="28384"/>
                        <a14:foregroundMark x1="27046" y1="57642" x2="54093" y2="41485"/>
                        <a14:foregroundMark x1="33452" y1="33624" x2="49466" y2="30131"/>
                        <a14:foregroundMark x1="56228" y1="27074" x2="58007" y2="32314"/>
                        <a14:foregroundMark x1="71530" y1="25764" x2="69039" y2="30568"/>
                        <a14:foregroundMark x1="69395" y1="36245" x2="61566" y2="48035"/>
                        <a14:foregroundMark x1="72954" y1="48035" x2="68327" y2="58079"/>
                        <a14:foregroundMark x1="74733" y1="63319" x2="82918" y2="52838"/>
                        <a14:foregroundMark x1="72598" y1="66376" x2="74733" y2="62882"/>
                        <a14:foregroundMark x1="74021" y1="66812" x2="86121" y2="55459"/>
                        <a14:foregroundMark x1="74021" y1="71179" x2="88612" y2="55459"/>
                        <a14:foregroundMark x1="74733" y1="72926" x2="89324" y2="56769"/>
                        <a14:foregroundMark x1="68327" y1="76856" x2="70463" y2="76419"/>
                        <a14:foregroundMark x1="71886" y1="76419" x2="74377" y2="74672"/>
                        <a14:foregroundMark x1="90391" y1="56332" x2="90391" y2="563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2205" y="2028825"/>
            <a:ext cx="3610486" cy="294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92486" l="8333" r="955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8437" y="2220766"/>
            <a:ext cx="2064988" cy="2290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703" l="2525" r="929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02" y="1111170"/>
            <a:ext cx="2743535" cy="35471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is…’zed’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Zip across,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Zag down,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across the zebra.</a:t>
            </a:r>
          </a:p>
        </p:txBody>
      </p:sp>
      <p:sp>
        <p:nvSpPr>
          <p:cNvPr id="23" name="Oval 22"/>
          <p:cNvSpPr/>
          <p:nvPr/>
        </p:nvSpPr>
        <p:spPr>
          <a:xfrm>
            <a:off x="5676686" y="250650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00594" y="250650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76211" y="402244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65184" y="137011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48878" y="404310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7" y="27153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069 L -0.00052 0.00092 C 0.00287 -0.00023 0.00651 -0.0007 0.0099 -0.00208 C 0.01198 -0.00301 0.0138 -0.00533 0.01589 -0.00602 C 0.03672 -0.01273 0.04479 -0.01296 0.06472 -0.01528 C 0.08841 -0.01458 0.11224 -0.01597 0.13594 -0.01273 C 0.13724 -0.0125 0.13503 -0.0081 0.13438 -0.00602 C 0.13373 -0.0037 0.13281 -0.00162 0.13216 0.00069 C 0.13164 0.00278 0.13125 0.00509 0.13073 0.00717 C 0.13008 0.00949 0.12904 0.01157 0.12839 0.01389 C 0.12591 0.02292 0.12852 0.01875 0.12474 0.02338 C 0.1207 0.03403 0.12591 0.02106 0.12097 0.02986 C 0.12031 0.03102 0.11992 0.03264 0.1194 0.03403 C 0.11419 0.04884 0.11979 0.03264 0.11563 0.04722 C 0.11498 0.04954 0.11406 0.05162 0.11341 0.05393 C 0.11276 0.05602 0.1125 0.05856 0.11198 0.06065 C 0.11133 0.06296 0.11029 0.06505 0.10964 0.06736 C 0.10716 0.07616 0.10977 0.07199 0.10599 0.07662 C 0.1013 0.09699 0.10755 0.07199 0.10222 0.08727 C 0.09857 0.09745 0.103 0.0912 0.09844 0.09653 C 0.09453 0.11366 0.09961 0.09259 0.09466 0.10995 C 0.0918 0.12014 0.09492 0.11366 0.09089 0.1206 C 0.08711 0.13773 0.09206 0.11643 0.08724 0.13403 C 0.08464 0.14282 0.08724 0.13866 0.08347 0.14329 C 0.07956 0.16042 0.08464 0.13912 0.07969 0.15648 C 0.07904 0.1588 0.07878 0.16111 0.07813 0.16319 C 0.07682 0.16829 0.07591 0.16967 0.07448 0.17384 C 0.0737 0.17616 0.07279 0.17824 0.07214 0.18055 C 0.07162 0.18264 0.07149 0.18542 0.0707 0.18727 C 0.07018 0.18866 0.06914 0.18912 0.06836 0.18981 C 0.06797 0.1912 0.06758 0.19282 0.06693 0.19398 C 0.06628 0.19514 0.06524 0.19537 0.06472 0.19653 C 0.05755 0.21435 0.06823 0.19421 0.06094 0.20717 C 0.06042 0.20949 0.06016 0.21204 0.05938 0.21389 C 0.05886 0.21528 0.05768 0.21528 0.05716 0.21667 C 0.05638 0.21852 0.05625 0.22106 0.05573 0.22315 C 0.05391 0.2294 0.05143 0.23449 0.04961 0.24051 C 0.04909 0.24282 0.04883 0.24514 0.04818 0.24722 C 0.04753 0.24954 0.04662 0.25162 0.04597 0.25393 C 0.04336 0.26296 0.04597 0.2588 0.04219 0.26319 C 0.03828 0.28032 0.04336 0.25926 0.03841 0.27662 C 0.03555 0.28657 0.03867 0.28032 0.03464 0.28727 C 0.03412 0.28958 0.03399 0.2919 0.0332 0.29398 C 0.03268 0.29514 0.03151 0.29537 0.03086 0.29653 C 0.02591 0.30555 0.0332 0.29606 0.02722 0.30324 C 0.02253 0.32361 0.02878 0.29884 0.02344 0.31389 C 0.01979 0.32407 0.02422 0.31782 0.01966 0.32315 C 0.01849 0.32639 0.0168 0.33079 0.01589 0.3338 C 0.01341 0.34282 0.01602 0.33866 0.01211 0.34329 C 0.0082 0.35393 0.01341 0.34097 0.00847 0.35 C 0.00339 0.3588 0.01068 0.34954 0.00469 0.35648 C 0.00013 0.37708 0.00625 0.35208 0.00091 0.36713 C 0.00026 0.36921 -1.66667E-6 0.37176 -0.00052 0.37384 C -0.00117 0.37616 -0.00221 0.37824 -0.00286 0.38055 C -0.00338 0.38264 -0.00573 0.38704 -0.0043 0.38727 C 0.00742 0.38866 0.01914 0.38588 0.03086 0.38449 C 0.04844 0.38264 0.08347 0.37801 0.08347 0.37824 C 0.09974 0.3787 0.11589 0.38055 0.13216 0.38055 C 0.13776 0.38055 0.1487 0.37801 0.1487 0.37824 L 0.40443 0.15393 C 0.42005 0.14768 0.40768 0.15162 0.43568 0.15393 L 0.47722 0.15648 C 0.48151 0.15787 0.48594 0.15787 0.48998 0.16065 C 0.49102 0.16134 0.48776 0.1618 0.48698 0.16319 C 0.48529 0.1662 0.4849 0.17106 0.4832 0.17384 C 0.48255 0.175 0.48164 0.17569 0.48099 0.17662 C 0.48047 0.17801 0.48008 0.1794 0.47943 0.18055 C 0.47878 0.18171 0.47774 0.18194 0.47722 0.18333 C 0.47005 0.20092 0.48073 0.18102 0.47344 0.19398 C 0.47292 0.19606 0.47279 0.19861 0.47201 0.20069 C 0.47149 0.20185 0.47031 0.20208 0.46966 0.20324 C 0.46901 0.2044 0.46862 0.20579 0.46823 0.20717 C 0.46745 0.20949 0.46667 0.21157 0.46602 0.21389 C 0.46537 0.21597 0.46511 0.21852 0.46445 0.2206 C 0.4638 0.22292 0.46289 0.225 0.46224 0.22731 C 0.45964 0.23611 0.46224 0.23194 0.45847 0.23657 C 0.45443 0.24722 0.45977 0.23426 0.45469 0.24329 C 0.44974 0.25208 0.4569 0.24282 0.45091 0.25 C 0.44974 0.25301 0.44805 0.25741 0.44714 0.26065 C 0.44466 0.26944 0.44727 0.26528 0.44349 0.26991 C 0.43776 0.28055 0.44466 0.26759 0.43972 0.27662 C 0.43034 0.28542 0.44193 0.27616 0.43412 0.28333 C 0.42956 0.30046 0.43529 0.27917 0.42956 0.29653 C 0.42956 0.29861 0.42956 0.30116 0.42956 0.30324 C 0.4293 0.3081 0.42839 0.30972 0.42695 0.31389 C 0.42617 0.3162 0.42539 0.31829 0.42474 0.3206 C 0.42409 0.32268 0.42396 0.32523 0.42318 0.32731 C 0.42266 0.32847 0.42175 0.32893 0.42097 0.32986 C 0.41706 0.34699 0.42214 0.32569 0.41719 0.34329 C 0.41654 0.34537 0.41628 0.34768 0.41576 0.35 C 0.41432 0.35486 0.41341 0.35625 0.41198 0.36065 C 0.4112 0.36273 0.41029 0.36481 0.40964 0.36713 C 0.40912 0.36944 0.40899 0.37199 0.4082 0.37384 C 0.40768 0.37523 0.40664 0.37569 0.40599 0.37662 C 0.40065 0.39074 0.40209 0.38426 0.42617 0.38333 C 0.43998 0.38264 0.45365 0.37963 0.46745 0.37801 L 0.4974 0.37384 L 0.73451 0.15393 C 0.74167 0.15486 0.74896 0.15486 0.75625 0.15648 C 0.75886 0.15717 0.76107 0.16065 0.76367 0.16065 C 0.78203 0.16088 0.80026 0.1588 0.81849 0.15787 C 0.81797 0.16204 0.81771 0.16597 0.81693 0.16991 C 0.81654 0.17245 0.8155 0.1743 0.81472 0.17662 C 0.81328 0.18079 0.81237 0.18241 0.81094 0.18727 C 0.80847 0.1963 0.81107 0.19213 0.80716 0.19653 C 0.80326 0.20717 0.80847 0.19444 0.80352 0.20324 C 0.79844 0.21204 0.80573 0.20278 0.79974 0.20995 C 0.79857 0.21319 0.79688 0.21736 0.79597 0.2206 C 0.79349 0.22963 0.7961 0.22546 0.79219 0.22986 C 0.78828 0.24051 0.79349 0.22778 0.78841 0.23657 C 0.78347 0.24537 0.79076 0.23611 0.78477 0.24329 C 0.78008 0.26366 0.78633 0.23866 0.78099 0.25393 C 0.77735 0.26412 0.78177 0.25787 0.77722 0.26319 C 0.77669 0.26458 0.7763 0.2662 0.77578 0.26736 C 0.77513 0.26829 0.77396 0.26852 0.77344 0.26991 C 0.77266 0.27176 0.77253 0.27454 0.77201 0.27662 C 0.77031 0.28264 0.76771 0.28773 0.76602 0.29398 C 0.76341 0.30278 0.76602 0.29861 0.76224 0.30324 C 0.76172 0.30555 0.76133 0.30787 0.76068 0.30995 C 0.75899 0.31597 0.75638 0.32106 0.75469 0.32731 C 0.75222 0.33611 0.75482 0.33194 0.75091 0.33657 C 0.75052 0.33796 0.75013 0.33935 0.74948 0.34051 C 0.74883 0.34167 0.74779 0.3419 0.74727 0.34329 C 0.74011 0.36088 0.75078 0.34097 0.74349 0.35393 C 0.74297 0.35602 0.74258 0.35833 0.74193 0.36065 C 0.74128 0.36296 0.73985 0.36458 0.73972 0.36713 C 0.73959 0.36967 0.73985 0.37338 0.74128 0.37384 C 0.75065 0.37685 0.76029 0.37569 0.76966 0.37662 L 0.79219 0.37384 C 0.79896 0.37315 0.80573 0.37176 0.8125 0.3713 C 0.81693 0.37083 0.82149 0.3713 0.82604 0.3713 " pathEditMode="relative" rAng="0" ptsTypes="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0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31" b="9492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04" y="1014984"/>
            <a:ext cx="3660347" cy="3470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1" b="93651" l="9722" r="89931">
                        <a14:foregroundMark x1="30556" y1="35714" x2="36111" y2="28968"/>
                        <a14:foregroundMark x1="37500" y1="28968" x2="45486" y2="29762"/>
                        <a14:foregroundMark x1="46875" y1="43254" x2="47222" y2="36508"/>
                        <a14:foregroundMark x1="18750" y1="73810" x2="56597" y2="76984"/>
                        <a14:foregroundMark x1="28125" y1="66667" x2="54861" y2="53968"/>
                        <a14:foregroundMark x1="35069" y1="82540" x2="69097" y2="46429"/>
                        <a14:foregroundMark x1="50000" y1="79762" x2="78472" y2="626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969" y="1965880"/>
            <a:ext cx="3633216" cy="31790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02948" y="13449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86146" y="24961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56578" y="298009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01065" y="401169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6304" y="6382512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is…’ay’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27929" y="5263389"/>
            <a:ext cx="3533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Around the astronaut’s helmet,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into space!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837" y="2110155"/>
            <a:ext cx="2972653" cy="2646538"/>
          </a:xfrm>
          <a:prstGeom prst="rect">
            <a:avLst/>
          </a:prstGeom>
        </p:spPr>
      </p:pic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29" y="28918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387074" y="298009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97926" y="411630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3.95833E-6 -4.07407E-6 C -0.00963 0.02731 0.00013 -0.00185 -0.0052 0.01713 C -0.00586 0.01944 -0.00677 0.02153 -0.00742 0.02384 C -0.00807 0.02593 -0.00833 0.02847 -0.00898 0.03055 C -0.00963 0.03287 -0.01054 0.03495 -0.01119 0.03727 C -0.01185 0.03935 -0.01211 0.04167 -0.01276 0.04398 C -0.01341 0.0463 -0.01432 0.04815 -0.01497 0.05046 C -0.01562 0.05278 -0.01588 0.05509 -0.0164 0.05718 C -0.01705 0.05949 -0.0181 0.06157 -0.01875 0.06389 C -0.02382 0.08194 -0.01614 0.05856 -0.02252 0.07731 C -0.02369 0.08472 -0.02539 0.09213 -0.02617 0.1 C -0.02669 0.1044 -0.02695 0.1088 -0.02773 0.11319 C -0.02877 0.11921 -0.0302 0.12477 -0.03151 0.13055 C -0.03216 0.1338 -0.0332 0.13657 -0.03372 0.13981 C -0.03554 0.15301 -0.03411 0.14745 -0.0375 0.15718 C -0.04075 0.1868 -0.03685 0.15671 -0.04127 0.17986 C -0.04192 0.18333 -0.04218 0.18704 -0.0427 0.19051 C -0.04336 0.19514 -0.04427 0.1993 -0.04492 0.20393 C -0.04557 0.20833 -0.04583 0.21273 -0.04648 0.21713 C -0.04713 0.22176 -0.04804 0.22616 -0.04869 0.23055 C -0.05065 0.24421 -0.05078 0.25694 -0.0539 0.2706 C -0.0552 0.27593 -0.05677 0.28102 -0.05768 0.28657 C -0.05846 0.29097 -0.05924 0.29537 -0.06002 0.3 C -0.06054 0.30347 -0.0608 0.30718 -0.06145 0.31065 C -0.06211 0.31389 -0.06315 0.31667 -0.06367 0.31991 C -0.06432 0.32338 -0.06445 0.32708 -0.06523 0.33055 C -0.06575 0.3331 -0.06679 0.33495 -0.06744 0.33727 C -0.0681 0.33935 -0.06836 0.34167 -0.06901 0.34398 C -0.06966 0.3463 -0.07057 0.34815 -0.07122 0.35046 C -0.07187 0.35278 -0.07213 0.35509 -0.07265 0.35718 C -0.07343 0.35949 -0.07435 0.36157 -0.075 0.36389 C -0.07552 0.36597 -0.07591 0.36852 -0.07643 0.3706 C -0.07708 0.37292 -0.07812 0.375 -0.07877 0.37731 C -0.08385 0.39537 -0.07617 0.37199 -0.08242 0.39051 C -0.08294 0.39375 -0.0832 0.39699 -0.08398 0.4 C -0.08671 0.40972 -0.08619 0.39861 -0.08619 0.40787 L -3.95833E-6 -4.07407E-6 C 0.00183 0.00347 0.00339 0.00718 0.00534 0.01065 C 0.00599 0.01157 0.00717 0.0118 0.00756 0.01319 C 0.00847 0.01643 0.00834 0.02037 0.00899 0.02384 C 0.00951 0.02639 0.01068 0.02824 0.01133 0.03055 C 0.01185 0.03264 0.01224 0.03518 0.01276 0.03727 C 0.01342 0.03958 0.01446 0.04143 0.01511 0.04398 C 0.01641 0.04907 0.01797 0.0544 0.01875 0.05995 C 0.01927 0.06343 0.01954 0.06713 0.02032 0.0706 C 0.02084 0.07292 0.02188 0.07477 0.02253 0.07731 C 0.02396 0.08241 0.025 0.08796 0.02631 0.09329 C 0.02683 0.09537 0.02709 0.09792 0.02774 0.1 C 0.0319 0.11204 0.02943 0.1037 0.03386 0.12384 C 0.03425 0.12616 0.03477 0.12824 0.03529 0.13055 C 0.03607 0.1338 0.03711 0.13657 0.0375 0.13981 C 0.03802 0.14352 0.03842 0.14699 0.03907 0.15046 C 0.04167 0.16412 0.04193 0.16389 0.04506 0.17315 C 0.04766 0.1919 0.04493 0.17685 0.04883 0.19051 C 0.05131 0.19954 0.0487 0.19537 0.05261 0.2 C 0.05378 0.20579 0.05508 0.21157 0.05625 0.21713 C 0.05677 0.21944 0.05717 0.22176 0.05782 0.22384 L 0.06003 0.23055 C 0.06094 0.23611 0.06394 0.25555 0.06524 0.25718 L 0.06758 0.25995 C 0.0681 0.26204 0.06849 0.26435 0.06901 0.26667 C 0.07071 0.27268 0.07331 0.27778 0.075 0.2838 C 0.07565 0.28611 0.07592 0.28843 0.07657 0.29051 C 0.07722 0.29282 0.07813 0.29491 0.07878 0.29722 C 0.08086 0.3044 0.0836 0.32384 0.08412 0.32662 C 0.08477 0.33102 0.08581 0.33542 0.08633 0.33981 C 0.0875 0.35093 0.08815 0.36065 0.09154 0.3706 C 0.09232 0.37292 0.0931 0.375 0.09375 0.37731 C 0.0944 0.3794 0.09467 0.38171 0.09532 0.38403 C 0.09597 0.38634 0.09688 0.38819 0.09753 0.39051 C 0.10013 0.39954 0.09753 0.39537 0.10131 0.4 C 0.10586 0.42037 0.09974 0.39537 0.10508 0.41065 C 0.10717 0.41667 0.10651 0.42407 0.10651 0.40787 L -0.04869 0.24398 C -0.04622 0.24305 -0.04375 0.24213 -0.04127 0.2412 C -0.03815 0.24005 -0.03528 0.2375 -0.03216 0.23727 C -0.02643 0.23704 -0.0207 0.23912 -0.01497 0.23981 C -0.0125 0.2412 -0.01002 0.24352 -0.00742 0.24398 C 0.00378 0.2456 0.01498 0.24653 0.02631 0.24653 C 0.03959 0.24653 0.05274 0.24398 0.06602 0.24398 L 0.33763 0.16389 C 0.32579 0.16481 0.31407 0.16412 0.30235 0.16667 C 0.29883 0.16736 0.29584 0.17083 0.29258 0.17315 C 0.29076 0.17454 0.28907 0.17593 0.28737 0.17731 C 0.28607 0.17824 0.28477 0.1787 0.2836 0.17986 L 0.27982 0.1838 C 0.27787 0.18611 0.27605 0.18912 0.27383 0.19051 L 0.27006 0.19329 C 0.26602 0.20393 0.27136 0.19097 0.26628 0.2 C 0.26576 0.20093 0.26563 0.20301 0.26485 0.20393 C 0.26368 0.20532 0.26237 0.20579 0.26107 0.20648 C 0.25378 0.21944 0.26446 0.19954 0.2573 0.21713 C 0.25677 0.21852 0.25586 0.21898 0.25508 0.21991 C 0.25456 0.2213 0.25417 0.22268 0.25352 0.22384 C 0.253 0.225 0.25183 0.22523 0.25131 0.22662 C 0.25052 0.22847 0.25026 0.23102 0.24987 0.23333 C 0.24896 0.23773 0.24831 0.24213 0.24753 0.24653 C 0.2461 0.29028 0.24506 0.28148 0.24753 0.31713 C 0.24792 0.32268 0.24831 0.32801 0.24909 0.33333 C 0.25183 0.35046 0.25026 0.34745 0.25508 0.35324 C 0.2569 0.36134 0.25612 0.3588 0.25886 0.36667 C 0.25925 0.36782 0.25964 0.36944 0.26029 0.3706 C 0.26094 0.37176 0.26185 0.37245 0.26263 0.37315 C 0.26654 0.38403 0.26133 0.37106 0.26628 0.37986 C 0.27136 0.38889 0.26407 0.3794 0.27006 0.38657 C 0.27409 0.39722 0.26888 0.38426 0.27383 0.39329 C 0.27448 0.39444 0.27487 0.39583 0.27539 0.39722 C 0.28112 0.3963 0.28685 0.3963 0.29258 0.39468 C 0.29401 0.39421 0.29506 0.39167 0.29636 0.39051 C 0.29753 0.38958 0.29883 0.38889 0.30013 0.38796 C 0.30404 0.37731 0.29883 0.39005 0.30378 0.38125 C 0.30443 0.38009 0.30456 0.37824 0.30534 0.37731 C 0.30638 0.37593 0.30782 0.37546 0.30912 0.37454 C 0.31641 0.36157 0.30508 0.38055 0.31511 0.36782 C 0.31576 0.3669 0.31589 0.36505 0.31654 0.36389 C 0.31719 0.36273 0.3181 0.36204 0.31888 0.36134 C 0.32279 0.35046 0.31758 0.36343 0.32253 0.35463 C 0.32761 0.3456 0.32032 0.35509 0.32631 0.34792 C 0.32683 0.34653 0.32722 0.34514 0.32787 0.34398 C 0.32852 0.34282 0.32956 0.34259 0.33008 0.3412 C 0.33086 0.33935 0.33099 0.3368 0.33164 0.33449 C 0.3323 0.33218 0.33308 0.33009 0.33386 0.32801 C 0.33438 0.3243 0.33464 0.32083 0.33529 0.31713 C 0.33594 0.31412 0.33711 0.31111 0.33763 0.30787 C 0.33829 0.30347 0.33855 0.29907 0.33907 0.29468 C 0.33855 0.26343 0.33829 0.23241 0.33763 0.20116 C 0.33724 0.18657 0.33607 0.17199 0.33607 0.15718 C 0.33607 0.14745 0.33698 0.17685 0.33763 0.18657 C 0.33802 0.19329 0.33855 0.2 0.33907 0.20648 C 0.33985 0.2456 0.34024 0.28472 0.34128 0.32384 C 0.34154 0.3294 0.34219 0.33472 0.34284 0.33981 C 0.34349 0.34583 0.3444 0.35139 0.34506 0.35718 C 0.34558 0.36157 0.34584 0.3662 0.34662 0.3706 C 0.34701 0.37315 0.34818 0.375 0.34883 0.37731 C 0.34987 0.38102 0.35079 0.38773 0.35261 0.39051 C 0.35365 0.39213 0.35508 0.39236 0.35638 0.39329 C 0.36055 0.39236 0.36485 0.3919 0.36914 0.39051 C 0.3711 0.39005 0.37513 0.38796 0.37513 0.38796 L 0.68789 0.17731 C 0.6862 0.175 0.68451 0.17245 0.68269 0.1706 C 0.68151 0.16944 0.67995 0.16921 0.67891 0.16782 C 0.67813 0.1669 0.678 0.16505 0.67735 0.16389 C 0.6767 0.16273 0.67592 0.16204 0.67513 0.16134 C 0.67071 0.1618 0.653 0.16204 0.64519 0.16667 C 0.64206 0.16829 0.63894 0.17037 0.63607 0.17315 L 0.63243 0.17731 C 0.63034 0.1794 0.62852 0.18241 0.62644 0.1838 L 0.62266 0.18657 C 0.62214 0.18889 0.62188 0.1912 0.6211 0.19329 C 0.61954 0.19768 0.61784 0.19792 0.61511 0.2 C 0.61055 0.22037 0.61667 0.19537 0.61133 0.21065 C 0.60782 0.22083 0.61224 0.21458 0.60769 0.21991 C 0.60664 0.22245 0.60443 0.22847 0.60391 0.23055 C 0.60287 0.23495 0.60026 0.25625 0.60013 0.25718 C 0.60065 0.27593 0.60065 0.29468 0.60157 0.31319 C 0.60183 0.31782 0.60313 0.32199 0.60391 0.32662 C 0.61081 0.37106 0.6 0.30555 0.60769 0.34653 C 0.61289 0.37477 0.6056 0.34352 0.61133 0.36389 C 0.61394 0.37292 0.61133 0.36875 0.61511 0.37315 C 0.61914 0.38403 0.61394 0.37106 0.61888 0.37986 C 0.61954 0.38102 0.61967 0.38287 0.62045 0.38403 C 0.62227 0.38657 0.62644 0.39051 0.62644 0.39051 C 0.6306 0.38958 0.6349 0.38935 0.6392 0.38796 C 0.64128 0.38727 0.6431 0.38518 0.64519 0.38403 C 0.64688 0.38287 0.64857 0.38218 0.65039 0.38125 C 0.66081 0.37014 0.64766 0.38356 0.65795 0.37454 C 0.65964 0.37292 0.66211 0.37014 0.66394 0.36782 C 0.66784 0.35718 0.66263 0.37014 0.66758 0.36134 C 0.67266 0.35231 0.66537 0.36157 0.67136 0.35463 C 0.67188 0.35324 0.67227 0.35162 0.67292 0.35046 C 0.67357 0.34954 0.67461 0.3493 0.67513 0.34792 C 0.67592 0.34606 0.67605 0.34329 0.6767 0.3412 C 0.67735 0.33889 0.67826 0.33704 0.67891 0.33449 C 0.68034 0.32893 0.68138 0.32292 0.68269 0.31713 C 0.68308 0.31505 0.6836 0.31273 0.68412 0.31065 C 0.6849 0.30741 0.68633 0.30116 0.68633 0.30116 C 0.69063 0.25208 0.68959 0.26875 0.69011 0.17731 C 0.69024 0.1713 0.6892 0.16574 0.68868 0.15995 C 0.69011 0.24167 0.68946 0.23055 0.69167 0.29722 C 0.69232 0.31944 0.69284 0.34167 0.69388 0.36389 C 0.69427 0.37083 0.69571 0.3743 0.69766 0.37986 C 0.6987 0.38287 0.69935 0.38542 0.70144 0.38657 C 0.7043 0.38843 0.70743 0.38935 0.71042 0.39051 C 0.71368 0.38958 0.71693 0.38958 0.72019 0.38796 C 0.72149 0.38727 0.72396 0.38403 0.72396 0.38403 " pathEditMode="relative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917" l="5213" r="95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560" y="1188720"/>
            <a:ext cx="2805716" cy="3191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9" b="96053" l="9653" r="9613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8470" y="1847088"/>
            <a:ext cx="3453192" cy="29274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7475" y="13358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41132" y="24702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66838" y="133355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76213" y="247316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is…’oh’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0863" y="4998843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All around the octopus!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3" b="94149" l="9605" r="92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2359" y="2182908"/>
            <a:ext cx="2218944" cy="235684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894386" y="250369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0029467" y="250665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74" y="20407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64 -0.00186 L -0.00364 -0.00162 C -0.00625 -0.00278 -0.00859 -0.0044 -0.01119 -0.0044 C -0.01562 -0.0044 -0.01432 -0.00162 -0.0164 0.00208 C -0.01705 0.00324 -0.01796 0.00393 -0.01875 0.00486 C -0.02343 0.01759 -0.01432 -0.00556 -0.02617 0.01551 C -0.03086 0.02384 -0.02825 0.02106 -0.03372 0.02477 C -0.03776 0.03541 -0.03242 0.02268 -0.0375 0.03148 C -0.04244 0.04027 -0.03515 0.03102 -0.04114 0.03819 C -0.04518 0.04884 -0.03997 0.03588 -0.04492 0.0449 C -0.04557 0.04606 -0.0457 0.04791 -0.04648 0.04884 C -0.04752 0.05023 -0.04895 0.05069 -0.05026 0.05139 C -0.05755 0.06458 -0.04687 0.04444 -0.0539 0.06227 C -0.05442 0.06342 -0.05546 0.06389 -0.05625 0.06481 C -0.05677 0.0662 -0.05703 0.06759 -0.05768 0.06875 C -0.05833 0.0699 -0.05937 0.07014 -0.05989 0.07152 C -0.06705 0.08912 -0.05638 0.06921 -0.06367 0.08217 C -0.06419 0.08449 -0.06458 0.08657 -0.06523 0.08889 C -0.06588 0.0912 -0.06692 0.09305 -0.06744 0.0956 C -0.06901 0.10301 -0.07122 0.11805 -0.07122 0.11828 C -0.07174 0.12708 -0.072 0.13588 -0.07265 0.1449 C -0.0733 0.15162 -0.07487 0.1581 -0.075 0.16481 C -0.07552 0.24977 -0.07604 0.22268 -0.07122 0.26875 C -0.06823 0.29722 -0.07161 0.27361 -0.06744 0.2956 C -0.06692 0.29861 -0.06666 0.30185 -0.06601 0.30486 C -0.06523 0.30787 -0.06328 0.3125 -0.06224 0.31551 C -0.06145 0.31759 -0.06054 0.3199 -0.05989 0.32222 C -0.05937 0.3243 -0.05924 0.32685 -0.05846 0.32893 C -0.05794 0.33009 -0.0569 0.33055 -0.05625 0.33148 C -0.05507 0.33472 -0.05338 0.33889 -0.05247 0.34213 C -0.04987 0.35115 -0.05247 0.34699 -0.04869 0.35139 C -0.04817 0.35277 -0.04791 0.35439 -0.04726 0.35555 C -0.04075 0.36458 -0.04296 0.35995 -0.0375 0.36481 C -0.0276 0.37361 -0.03958 0.36458 -0.02994 0.37152 C -0.02734 0.37824 -0.02968 0.37361 -0.02474 0.37824 C -0.01627 0.38564 -0.02669 0.38055 -0.01119 0.38472 C -0.00208 0.38009 -0.00898 0.38333 0.00378 0.37939 C 0.03204 0.37106 0.003 0.37916 0.02631 0.37291 C 0.03256 0.3662 0.02748 0.37083 0.03529 0.3662 C 0.04974 0.35764 0.03347 0.3662 0.04649 0.35949 C 0.04818 0.35787 0.05586 0.34953 0.05625 0.34884 C 0.06094 0.34051 0.05847 0.34328 0.06381 0.33958 C 0.06836 0.31898 0.06224 0.34398 0.06758 0.32893 C 0.06823 0.32685 0.06849 0.3243 0.06901 0.32222 C 0.06967 0.3199 0.07071 0.31782 0.07136 0.31551 C 0.07188 0.31342 0.07214 0.31088 0.07279 0.30879 C 0.07344 0.30648 0.07448 0.30439 0.075 0.30208 C 0.0823 0.27477 0.07631 0.29676 0.08034 0.27546 C 0.08086 0.27222 0.08191 0.26944 0.08256 0.2662 C 0.08321 0.26273 0.08347 0.25902 0.08412 0.25555 C 0.08477 0.25092 0.08542 0.24652 0.08633 0.24213 C 0.08672 0.23981 0.08737 0.23773 0.08776 0.23541 C 0.08868 0.23102 0.08933 0.22662 0.09011 0.22222 C 0.09167 0.18657 0.09271 0.19814 0.09011 0.17291 C 0.08855 0.15764 0.08972 0.16296 0.08633 0.15277 C 0.0823 0.1243 0.08737 0.15602 0.08256 0.13541 C 0.07774 0.11527 0.08425 0.13564 0.07878 0.11944 C 0.07461 0.08981 0.08021 0.12662 0.075 0.09953 C 0.07006 0.07291 0.0793 0.10995 0.0698 0.0662 C 0.06576 0.04722 0.06901 0.05231 0.06381 0.04606 C 0.05977 0.03541 0.06511 0.04838 0.06003 0.03958 C 0.05508 0.03055 0.06224 0.04004 0.05625 0.03287 C 0.05326 0.02477 0.05677 0.03264 0.05105 0.02615 C 0.05013 0.02523 0.04974 0.02314 0.04883 0.02222 C 0.04766 0.02083 0.04623 0.0206 0.04506 0.01944 C 0.04375 0.01828 0.04258 0.01666 0.04128 0.01551 C 0.04011 0.01435 0.03881 0.01389 0.0375 0.01273 C 0.0362 0.01157 0.03516 0.00995 0.03386 0.00879 C 0.03256 0.00787 0.03125 0.00717 0.03008 0.00625 C 0.02019 -0.00255 0.03217 0.00625 0.02253 -0.00047 C 0.02201 -0.00186 0.02175 -0.00348 0.0211 -0.0044 C 0.01667 -0.00996 0.01263 -0.00579 0.00756 -0.0044 L 0.00599 -0.0044 L 0.3211 0.16227 C 0.31771 0.16296 0.31446 0.16319 0.31133 0.16481 C 0.3099 0.16551 0.30873 0.16759 0.30756 0.16875 C 0.30638 0.1699 0.30508 0.17037 0.30378 0.17152 C 0.29597 0.17847 0.30456 0.17314 0.2948 0.17824 C 0.29362 0.17939 0.29232 0.18102 0.29102 0.18217 C 0.28985 0.18333 0.28842 0.18356 0.28737 0.18472 C 0.27878 0.19421 0.29284 0.18333 0.28125 0.19143 C 0.28086 0.19282 0.28047 0.19444 0.27982 0.1956 C 0.27552 0.20324 0.27943 0.19259 0.27605 0.20208 C 0.27526 0.20439 0.27448 0.20648 0.27383 0.20879 C 0.27318 0.21088 0.27305 0.21365 0.27227 0.21551 C 0.27175 0.21689 0.27084 0.21736 0.27006 0.21805 C 0.26954 0.22176 0.26875 0.22523 0.26862 0.22893 C 0.26706 0.25092 0.26446 0.27037 0.26784 0.29143 C 0.26875 0.29745 0.2698 0.30347 0.27162 0.30879 C 0.27227 0.31111 0.27318 0.31319 0.27383 0.31551 C 0.27435 0.31759 0.27448 0.32014 0.27526 0.32222 C 0.27579 0.32338 0.27683 0.32384 0.27761 0.32477 C 0.28021 0.34352 0.27748 0.32847 0.28125 0.34213 C 0.28386 0.35115 0.28125 0.34699 0.28503 0.35139 C 0.28907 0.36227 0.28386 0.3493 0.28881 0.3581 C 0.29375 0.36713 0.28659 0.35764 0.29258 0.36481 C 0.29662 0.37546 0.29128 0.3625 0.29636 0.37152 C 0.30131 0.38032 0.29401 0.37106 0.3 0.37824 C 0.30847 0.40046 0.3017 0.38495 0.33907 0.37939 C 0.34167 0.37916 0.34401 0.37708 0.34662 0.37546 C 0.34987 0.37338 0.35313 0.37106 0.35612 0.36875 C 0.35756 0.36805 0.3599 0.3662 0.3599 0.36643 C 0.36381 0.35602 0.35847 0.36898 0.36524 0.35949 C 0.36758 0.35648 0.37136 0.34884 0.37136 0.34907 C 0.37175 0.34652 0.37227 0.34421 0.37279 0.34213 C 0.37344 0.33981 0.37435 0.33796 0.375 0.33541 C 0.37969 0.31527 0.37318 0.33564 0.37878 0.31944 C 0.38295 0.28981 0.37735 0.32662 0.38256 0.29953 C 0.38321 0.29606 0.38347 0.29236 0.38412 0.28889 C 0.38477 0.28426 0.38555 0.27986 0.38633 0.27546 C 0.38529 0.23981 0.38672 0.23518 0.38256 0.20879 C 0.38138 0.20139 0.38177 0.20301 0.37878 0.19953 C 0.37487 0.18889 0.37995 0.20162 0.375 0.19282 C 0.36993 0.18402 0.37735 0.19328 0.37136 0.18611 C 0.36823 0.17801 0.37175 0.18588 0.36602 0.17939 C 0.35756 0.1699 0.37162 0.18102 0.3599 0.17291 C 0.35612 0.16227 0.36133 0.175 0.35612 0.1662 C 0.35573 0.16504 0.3556 0.16296 0.35482 0.16227 C 0.35287 0.16041 0.35079 0.15995 0.34883 0.15949 C 0.34128 0.15764 0.32631 0.15555 0.32631 0.15578 L 0.65261 0.16481 L 0.63763 0.16875 C 0.63503 0.16967 0.63243 0.16967 0.63008 0.17152 C 0.6293 0.17222 0.62917 0.1743 0.62852 0.17546 C 0.628 0.17662 0.62709 0.17731 0.62631 0.17824 C 0.62227 0.18889 0.62761 0.17592 0.62253 0.18472 C 0.61758 0.19375 0.62487 0.18449 0.61888 0.19143 C 0.61836 0.19282 0.61797 0.19444 0.61732 0.1956 C 0.61667 0.19652 0.6155 0.19676 0.61511 0.19814 C 0.61342 0.2037 0.61224 0.20949 0.61133 0.21551 C 0.60886 0.23055 0.61029 0.22176 0.60756 0.24213 C 0.60808 0.25648 0.60808 0.2706 0.60912 0.28472 C 0.60938 0.28935 0.61068 0.29375 0.61133 0.29814 C 0.61185 0.30162 0.61224 0.30532 0.61289 0.30879 C 0.61407 0.31643 0.61537 0.32384 0.61654 0.33148 C 0.61667 0.3324 0.61914 0.34814 0.62032 0.35139 C 0.62084 0.35301 0.62188 0.35416 0.62253 0.35555 C 0.62305 0.35764 0.62331 0.36018 0.62409 0.36227 C 0.62461 0.36342 0.62566 0.36365 0.62631 0.36481 C 0.63138 0.37361 0.62409 0.36435 0.63008 0.37152 C 0.63412 0.38217 0.62878 0.36921 0.63386 0.37824 C 0.63451 0.37939 0.63464 0.38125 0.63529 0.38217 C 0.63646 0.38356 0.63789 0.38402 0.63907 0.38472 C 0.63985 0.38611 0.64037 0.38773 0.64128 0.38889 C 0.64401 0.39166 0.65287 0.3949 0.65404 0.3956 C 0.65782 0.39467 0.66172 0.39444 0.66537 0.39282 C 0.6668 0.39213 0.66771 0.38981 0.66914 0.38889 C 0.67097 0.3875 0.67305 0.38703 0.67513 0.38611 C 0.67761 0.37939 0.67526 0.38402 0.68034 0.37939 C 0.69011 0.37083 0.67826 0.37963 0.68789 0.37291 C 0.69519 0.35972 0.68386 0.3787 0.69388 0.3662 C 0.69454 0.36527 0.69467 0.36319 0.69532 0.36227 C 0.69597 0.36111 0.69688 0.36041 0.69753 0.35949 C 0.69805 0.3581 0.69844 0.35671 0.69909 0.35555 C 0.70339 0.34768 0.69948 0.35833 0.70287 0.34884 C 0.70365 0.34652 0.70443 0.34444 0.70508 0.34213 C 0.70573 0.34004 0.70586 0.3375 0.70664 0.33541 C 0.70717 0.33426 0.70808 0.33379 0.70886 0.33287 C 0.71003 0.32708 0.71133 0.32129 0.71263 0.31551 C 0.71302 0.31319 0.71407 0.30879 0.71407 0.30902 C 0.71485 0.29907 0.71615 0.28935 0.71628 0.27939 C 0.71641 0.27152 0.71563 0.26342 0.71485 0.25555 C 0.71237 0.23078 0.71276 0.25393 0.70886 0.22615 C 0.70625 0.2074 0.70899 0.22245 0.70508 0.20879 C 0.70443 0.20671 0.70417 0.20439 0.70352 0.20208 C 0.70287 0.19977 0.70196 0.19791 0.70131 0.1956 C 0.69883 0.18657 0.70144 0.19074 0.69753 0.18611 C 0.69714 0.18472 0.69675 0.1831 0.6961 0.18217 C 0.69206 0.17639 0.6905 0.17569 0.6862 0.17291 C 0.68373 0.16597 0.68607 0.1706 0.68112 0.1662 C 0.67982 0.16504 0.67878 0.1625 0.67735 0.16227 C 0.67045 0.16018 0.65638 0.15949 0.65638 0.15972 " pathEditMode="relative" rAng="0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0" b="94389" l="9717" r="8987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294" y="1980868"/>
            <a:ext cx="3148351" cy="3862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9" b="97842" l="11354" r="965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335" y="1160905"/>
            <a:ext cx="2953159" cy="35850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10346" y="14207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24123" y="25273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89709" y="141848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752396" y="484452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509417" y="35201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157221" y="433773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is…’queue’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57247" y="5842517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queen’s face,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her crown,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down her robe with a flick at the end!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3" b="97719" l="9948" r="895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6592" y="2279525"/>
            <a:ext cx="2371039" cy="32648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9987231" y="25764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445165" y="47913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27" y="33399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3.33333E-6 L 0.00039 0.00023 C -0.00534 0.00139 -0.0112 0.00208 -0.01692 0.00393 C -0.01992 0.00486 -0.02174 0.00833 -0.02435 0.01064 C -0.02565 0.0118 -0.02682 0.0125 -0.02812 0.01319 C -0.03112 0.02129 -0.0276 0.01365 -0.03333 0.0199 C -0.04192 0.02939 -0.02786 0.01852 -0.03932 0.02662 C -0.04245 0.03472 -0.03893 0.02685 -0.04466 0.03333 C -0.05312 0.04282 -0.03919 0.03171 -0.05065 0.04004 C -0.05182 0.04305 -0.05351 0.04745 -0.05442 0.05069 C -0.0569 0.05949 -0.05429 0.05532 -0.05807 0.05995 C -0.05859 0.06134 -0.05898 0.06273 -0.05963 0.06389 C -0.06028 0.06504 -0.06133 0.06527 -0.06185 0.06666 C -0.06263 0.06852 -0.06276 0.07106 -0.06341 0.07338 C -0.06406 0.07569 -0.0651 0.07754 -0.06562 0.07986 C -0.06784 0.08865 -0.06953 0.09745 -0.07083 0.10671 C -0.07174 0.11227 -0.07252 0.11805 -0.07317 0.12407 C -0.07448 0.13727 -0.07682 0.16389 -0.07682 0.16412 C -0.07448 0.18912 -0.075 0.18217 -0.07317 0.21736 C -0.07174 0.24328 -0.07213 0.25277 -0.0694 0.27731 C -0.06888 0.28194 -0.06692 0.2868 -0.06562 0.29074 C -0.06185 0.31342 -0.06653 0.28796 -0.06185 0.30671 C -0.06041 0.31227 -0.05937 0.31782 -0.05807 0.32407 C -0.05768 0.32615 -0.05781 0.3287 -0.05664 0.33055 L -0.05442 0.3331 C -0.0539 0.33472 -0.05364 0.33634 -0.05286 0.33727 C -0.04883 0.34305 -0.04726 0.34375 -0.0431 0.34652 C -0.03971 0.35578 -0.04258 0.35 -0.0319 0.3574 C -0.0306 0.3581 -0.02942 0.35902 -0.02812 0.35995 C -0.02643 0.36134 -0.02474 0.36319 -0.02291 0.36389 L -0.00794 0.3706 C 0.00039 0.36967 0.00873 0.3699 0.01693 0.36805 C 0.02123 0.36689 0.02956 0.36134 0.02956 0.36157 C 0.03841 0.35185 0.02735 0.36296 0.03933 0.35463 C 0.04076 0.3537 0.0418 0.35185 0.0431 0.35069 C 0.04427 0.34953 0.04571 0.34907 0.04688 0.34791 C 0.05664 0.33935 0.04479 0.34814 0.05443 0.3412 C 0.05834 0.33055 0.05313 0.34352 0.05808 0.33472 C 0.06315 0.32569 0.05586 0.33518 0.06185 0.32801 C 0.06589 0.31736 0.06068 0.33009 0.06563 0.32129 C 0.07058 0.3125 0.06341 0.32176 0.0694 0.31458 C 0.07331 0.30393 0.0681 0.31689 0.07318 0.30787 C 0.07813 0.29907 0.07084 0.30833 0.07683 0.30139 C 0.08073 0.28426 0.07565 0.30463 0.0806 0.28796 C 0.08568 0.2699 0.07813 0.29305 0.08438 0.27453 C 0.08685 0.25694 0.08477 0.26944 0.08959 0.24791 C 0.09037 0.24444 0.09115 0.24074 0.09193 0.23727 C 0.09232 0.23495 0.09336 0.23055 0.09336 0.23078 C 0.09284 0.2074 0.09271 0.18449 0.09193 0.16134 C 0.09167 0.15671 0.09115 0.15231 0.09037 0.14791 C 0.08985 0.1456 0.08867 0.14375 0.08815 0.1412 C 0.08594 0.13264 0.08138 0.10972 0.0806 0.10139 C 0.08008 0.0956 0.07995 0.08958 0.07917 0.08402 C 0.07878 0.08148 0.07748 0.07963 0.07683 0.07731 C 0.0763 0.07523 0.07591 0.07268 0.07539 0.0706 C 0.07474 0.06828 0.07383 0.0662 0.07318 0.06389 C 0.07058 0.05509 0.07318 0.05926 0.0694 0.05463 C 0.06537 0.04398 0.07058 0.05694 0.06563 0.04791 C 0.06068 0.03912 0.06784 0.04838 0.06185 0.0412 C 0.05781 0.03055 0.06315 0.04352 0.05808 0.03472 C 0.05313 0.02569 0.06042 0.03518 0.05443 0.02801 C 0.05039 0.01736 0.0556 0.03009 0.05065 0.02129 C 0.05 0.02014 0.04987 0.01828 0.04909 0.01736 C 0.04505 0.01157 0.04349 0.01088 0.03933 0.00787 C 0.0388 0.00671 0.03854 0.00486 0.03789 0.00393 C 0.03503 3.33333E-6 0.03047 -0.00486 0.02656 -0.00533 C 0.02084 -0.00602 0.01511 -0.00533 0.00938 -0.00533 L 0.02058 0.30393 C 0.02643 0.31782 0.02331 0.31435 0.02813 0.3199 C 0.03268 0.33981 0.02656 0.31551 0.0319 0.33055 C 0.03255 0.33264 0.03281 0.33518 0.03334 0.33727 C 0.03399 0.33958 0.03503 0.34166 0.03568 0.34398 C 0.0362 0.34606 0.03633 0.34861 0.03711 0.35069 C 0.03763 0.35185 0.03867 0.35231 0.03933 0.35324 C 0.04401 0.37384 0.03776 0.34884 0.0431 0.36389 C 0.04675 0.3743 0.04232 0.36782 0.04688 0.37338 C 0.05091 0.38402 0.04558 0.37106 0.05065 0.37986 C 0.0556 0.38889 0.04831 0.37963 0.05443 0.38657 C 0.0556 0.38981 0.05716 0.39398 0.05808 0.39722 C 0.06068 0.40625 0.05808 0.40208 0.06185 0.40671 C 0.06589 0.41736 0.06068 0.40439 0.06563 0.41319 C 0.07058 0.42222 0.06341 0.41296 0.0694 0.4199 L 0.07084 0.42407 L 0.4069 0.1574 C 0.40508 0.15509 0.40352 0.15231 0.40156 0.15069 C 0.39974 0.14907 0.39753 0.14907 0.39558 0.14791 C 0.39375 0.14699 0.39206 0.14537 0.39037 0.14398 C 0.38581 0.1449 0.38125 0.14514 0.37683 0.14652 C 0.36966 0.14907 0.3612 0.15509 0.35443 0.15995 C 0.35261 0.16111 0.35065 0.16203 0.34909 0.16389 C 0.34297 0.17129 0.35248 0.16041 0.34167 0.1706 C 0.32956 0.18194 0.34063 0.17384 0.3319 0.17986 C 0.32787 0.19074 0.33308 0.17777 0.32813 0.18657 C 0.32318 0.1956 0.33034 0.18611 0.32435 0.19328 C 0.32383 0.19467 0.32357 0.19606 0.32292 0.19722 C 0.32227 0.19838 0.3211 0.19861 0.32058 0.2 C 0.31979 0.20185 0.31966 0.20439 0.31914 0.20671 C 0.31849 0.20902 0.31758 0.21111 0.31693 0.21319 C 0.3155 0.22268 0.31315 0.23819 0.31315 0.24652 C 0.31289 0.26666 0.31354 0.2868 0.31459 0.30671 C 0.31485 0.31041 0.31615 0.31342 0.31693 0.31736 C 0.31862 0.32662 0.31901 0.33472 0.32214 0.34398 C 0.32839 0.3625 0.32071 0.33912 0.32591 0.3574 C 0.32656 0.35972 0.32748 0.36157 0.32813 0.36389 C 0.32878 0.3662 0.32839 0.36967 0.32956 0.3706 C 0.33425 0.3743 0.34466 0.37731 0.34466 0.37754 C 0.35156 0.37639 0.35873 0.37639 0.36563 0.37453 C 0.36706 0.3743 0.3681 0.37176 0.3694 0.3706 C 0.37058 0.36944 0.37188 0.36898 0.37318 0.36805 C 0.37448 0.36689 0.37552 0.36504 0.37683 0.36389 C 0.37813 0.36296 0.37943 0.36227 0.3806 0.36134 C 0.39037 0.35254 0.37852 0.36157 0.38815 0.35463 C 0.39115 0.34652 0.38763 0.35439 0.39336 0.34791 C 0.40196 0.3375 0.38789 0.34953 0.39935 0.3412 C 0.39987 0.33981 0.40026 0.3375 0.40091 0.33727 C 0.40156 0.33541 0.40261 0.33541 0.40313 0.33472 C 0.41016 0.31689 0.39961 0.33703 0.4069 0.32407 C 0.40742 0.32176 0.40781 0.31944 0.40834 0.31736 C 0.40899 0.31504 0.41016 0.31319 0.41068 0.31064 C 0.41146 0.30625 0.41146 0.30162 0.41211 0.29722 C 0.41263 0.29375 0.41367 0.29097 0.41433 0.28796 C 0.41511 0.27824 0.4181 0.23935 0.4181 0.23472 C 0.41836 0.21018 0.41589 0.18796 0.41433 0.16389 C 0.4138 0.15509 0.41341 0.14629 0.41289 0.13727 C 0.41211 0.1537 0.41146 0.17014 0.41068 0.18657 C 0.41016 0.1956 0.40912 0.20439 0.40912 0.21319 C 0.40912 0.23102 0.41094 0.25463 0.41211 0.27338 C 0.41289 0.30439 0.4138 0.33541 0.41433 0.36666 C 0.41511 0.41018 0.41498 0.4537 0.41589 0.49722 C 0.4168 0.53935 0.41615 0.53287 0.41966 0.55717 C 0.42565 0.55023 0.41836 0.5581 0.42331 0.55046 C 0.42396 0.54953 0.42487 0.54884 0.42565 0.54791 C 0.42956 0.53727 0.42435 0.55023 0.42943 0.5412 C 0.43438 0.5324 0.42709 0.54166 0.43308 0.53472 C 0.43711 0.52407 0.4319 0.5368 0.43685 0.52801 C 0.44193 0.51898 0.43464 0.52847 0.44063 0.52129 C 0.44466 0.51064 0.43933 0.52361 0.4444 0.51458 C 0.44935 0.50578 0.44206 0.51504 0.44818 0.50787 C 0.44857 0.50648 0.44896 0.50509 0.44961 0.50393 C 0.45026 0.50277 0.4513 0.50254 0.45183 0.50139 C 0.45261 0.4993 0.45339 0.49467 0.45339 0.4949 L 0.7181 0.16666 C 0.71641 0.16342 0.71498 0.15949 0.71289 0.1574 C 0.71107 0.15532 0.70899 0.15463 0.7069 0.15463 C 0.69935 0.15463 0.69193 0.15648 0.68438 0.1574 C 0.68138 0.1581 0.67826 0.15833 0.67539 0.15995 C 0.67396 0.16064 0.67292 0.16273 0.67162 0.16389 C 0.67044 0.16504 0.66914 0.16574 0.66784 0.16666 C 0.66393 0.17361 0.66758 0.16828 0.66185 0.17338 C 0.66055 0.17453 0.65951 0.17615 0.65808 0.17731 C 0.65521 0.17986 0.65209 0.18171 0.64909 0.18402 C 0.64792 0.18495 0.64531 0.18657 0.64531 0.1868 C 0.63802 0.19953 0.64935 0.18055 0.63933 0.19328 C 0.63867 0.19421 0.63854 0.19606 0.63789 0.19722 C 0.63724 0.19838 0.63633 0.19907 0.63568 0.2 C 0.63438 0.20324 0.63281 0.2074 0.6319 0.21064 C 0.6293 0.21967 0.6319 0.21551 0.62813 0.2199 C 0.62761 0.22569 0.62722 0.23148 0.62656 0.23727 C 0.62604 0.24259 0.62487 0.24791 0.62435 0.25324 C 0.6237 0.25995 0.62331 0.26666 0.62292 0.27338 C 0.62331 0.28032 0.62422 0.30162 0.62591 0.31064 C 0.628 0.32222 0.62891 0.3243 0.6319 0.3331 C 0.63451 0.35208 0.63177 0.3368 0.63568 0.35069 C 0.63815 0.35949 0.63555 0.35532 0.63933 0.35995 C 0.64037 0.36412 0.64063 0.36828 0.6431 0.3706 C 0.64597 0.37338 0.65209 0.37731 0.65209 0.37754 C 0.65964 0.37523 0.67018 0.37291 0.67683 0.36805 L 0.68581 0.36134 C 0.69323 0.34838 0.6819 0.36736 0.69193 0.35463 C 0.69258 0.3537 0.69271 0.35185 0.69336 0.35069 C 0.69401 0.34953 0.69492 0.34884 0.69558 0.34791 C 0.69961 0.33727 0.6944 0.35023 0.69935 0.3412 C 0.70443 0.3324 0.69714 0.34166 0.70313 0.33472 C 0.70651 0.32569 0.70248 0.3368 0.7069 0.32129 C 0.70729 0.3199 0.70794 0.31875 0.70834 0.31736 C 0.70912 0.31504 0.7099 0.31296 0.71068 0.31064 C 0.71107 0.30694 0.71159 0.30439 0.71211 0.30139 C 0.71276 0.29768 0.7138 0.29375 0.71433 0.29074 C 0.71511 0.28634 0.71511 0.28171 0.71589 0.27731 C 0.71641 0.27407 0.71758 0.27129 0.7181 0.26782 C 0.72175 0.24583 0.72162 0.24375 0.72331 0.22407 C 0.72292 0.20833 0.72266 0.19282 0.72188 0.17731 C 0.72175 0.17407 0.72058 0.16481 0.72031 0.16805 C 0.71888 0.19189 0.71888 0.21597 0.7181 0.24004 C 0.72149 0.4206 0.71732 0.24953 0.72188 0.35995 C 0.72357 0.4 0.72513 0.50162 0.72565 0.52407 C 0.72513 0.53055 0.72357 0.53727 0.72409 0.54398 C 0.72435 0.54583 0.72617 0.54236 0.72709 0.5412 C 0.728 0.54027 0.72865 0.53865 0.72943 0.53727 C 0.72982 0.53518 0.73008 0.53264 0.73086 0.53055 C 0.73138 0.52939 0.73242 0.52916 0.73308 0.52801 C 0.73815 0.51898 0.73086 0.52847 0.73685 0.52129 C 0.74089 0.51064 0.73568 0.52361 0.74063 0.51458 C 0.74558 0.50578 0.73841 0.51504 0.7444 0.50787 C 0.74844 0.49722 0.7431 0.51018 0.74818 0.50139 C 0.75313 0.49236 0.74584 0.50185 0.75183 0.49467 C 0.75235 0.49328 0.75274 0.49166 0.75339 0.49074 C 0.75404 0.48958 0.75521 0.48935 0.7556 0.48796 C 0.75599 0.4868 0.7556 0.48518 0.7556 0.48402 " pathEditMode="relative" rAng="0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4493" l="6714" r="9611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70" y="1571036"/>
            <a:ext cx="3523092" cy="4294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4208" l="9910" r="896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77" y="1152084"/>
            <a:ext cx="2942153" cy="343251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54753" y="169601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0358" y="253055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64142" y="404362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64855" y="50914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564142" y="2618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75005" y="264783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jee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7778" y="5820915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goat’s face,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his ear,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curl under his chin.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02" b="89831" l="9709" r="89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451" y="2136742"/>
            <a:ext cx="2604140" cy="372923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445835" y="24729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455501" y="49877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34" y="593959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0.00069 L -2.29167E-6 -0.00046 C -0.00573 -0.01528 -0.0026 -0.01088 -0.00742 -0.01667 C -0.01146 -0.02732 -0.00625 -0.01435 -0.0112 -0.02315 C -0.01549 -0.03079 -0.00807 -0.02616 -0.01875 -0.03403 L -0.02773 -0.04051 C -0.0289 -0.04144 -0.03034 -0.04213 -0.03151 -0.04329 L -0.03515 -0.04722 C -0.03724 -0.04954 -0.03893 -0.05278 -0.04114 -0.05394 L -0.04648 -0.05648 C -0.05026 -0.05579 -0.05924 -0.0544 -0.06367 -0.05116 C -0.0763 -0.04259 -0.05286 -0.05162 -0.07643 -0.04468 C -0.07838 -0.04329 -0.08034 -0.04167 -0.08242 -0.04051 C -0.08489 -0.03935 -0.0875 -0.03935 -0.08997 -0.03796 C -0.09127 -0.03704 -0.09245 -0.03519 -0.09375 -0.03403 C -0.09492 -0.03287 -0.09622 -0.03241 -0.09739 -0.03125 C -0.10729 -0.02245 -0.09531 -0.03148 -0.10495 -0.02454 C -0.10898 -0.01389 -0.10364 -0.02685 -0.10872 -0.01782 C -0.10937 -0.0169 -0.1095 -0.01482 -0.11015 -0.01389 C -0.11133 -0.0125 -0.11276 -0.01204 -0.11393 -0.01134 C -0.12122 0.00162 -0.11002 -0.01713 -0.11992 -0.00463 C -0.1207 -0.0037 -0.12083 -0.00162 -0.12148 -0.00069 C -0.12213 0.00046 -0.12291 0.00116 -0.1237 0.00208 C -0.12773 0.01273 -0.12239 -0.00023 -0.12747 0.0088 C -0.13242 0.01759 -0.12526 0.00833 -0.13125 0.01551 C -0.1358 0.03588 -0.12955 0.01088 -0.13489 0.02616 C -0.13567 0.02801 -0.1358 0.03056 -0.13646 0.03264 C -0.13711 0.03495 -0.13789 0.03727 -0.13867 0.03935 C -0.13919 0.04259 -0.13945 0.04583 -0.14023 0.04884 C -0.14075 0.05116 -0.14192 0.05301 -0.14245 0.05532 C -0.14323 0.05972 -0.14349 0.06435 -0.14388 0.06875 C -0.14349 0.09329 -0.1431 0.11759 -0.14245 0.14213 C -0.14219 0.15324 -0.14166 0.16435 -0.14088 0.17546 C -0.14036 0.18495 -0.13919 0.19861 -0.13724 0.2088 C -0.13607 0.21458 -0.13528 0.22083 -0.13346 0.22616 C -0.13268 0.22824 -0.1319 0.23032 -0.13125 0.23287 C -0.12864 0.24167 -0.13125 0.2375 -0.12747 0.24213 C -0.12695 0.24421 -0.12656 0.24653 -0.12591 0.24884 C -0.12526 0.25116 -0.12435 0.25301 -0.1237 0.25532 C -0.12226 0.26111 -0.12122 0.2669 -0.11992 0.27268 C -0.1194 0.275 -0.11953 0.27801 -0.11849 0.2794 L -0.11614 0.28218 C -0.11224 0.29282 -0.11745 0.27986 -0.1125 0.28866 C -0.10742 0.29768 -0.11471 0.28843 -0.10872 0.29537 C -0.10469 0.30602 -0.10989 0.29329 -0.10495 0.30208 C -0.1 0.31088 -0.10716 0.30162 -0.10117 0.3088 C -0.09713 0.31944 -0.10247 0.30648 -0.09739 0.31551 C -0.09674 0.31667 -0.09674 0.31852 -0.09596 0.31944 C -0.09479 0.32083 -0.09349 0.3213 -0.09219 0.32199 C -0.0914 0.32338 -0.09088 0.325 -0.08997 0.32616 C -0.08724 0.32893 -0.07838 0.33218 -0.07721 0.33287 C -0.07148 0.33194 -0.06562 0.33171 -0.05989 0.33009 C -0.05807 0.32963 -0.05651 0.32708 -0.05469 0.32616 C -0.05273 0.325 -0.05065 0.32431 -0.0487 0.32338 C -0.03958 0.31366 -0.05104 0.32523 -0.03971 0.31667 C -0.03841 0.31574 -0.03724 0.31389 -0.03594 0.31273 C -0.03476 0.31157 -0.03346 0.31111 -0.03216 0.31018 C -0.02239 0.30139 -0.03437 0.31018 -0.02474 0.30347 C -0.01745 0.29051 -0.02864 0.30949 -0.01875 0.29676 C -0.01797 0.29583 -0.01784 0.29398 -0.01719 0.29282 C -0.01653 0.29167 -0.01575 0.29097 -0.01497 0.29005 C -0.01445 0.28866 -0.01406 0.28727 -0.01341 0.28611 C -0.00911 0.27847 -0.01302 0.28889 -0.00963 0.2794 C -0.00898 0.27731 -0.00807 0.275 -0.00742 0.27268 C -0.0069 0.2706 -0.00677 0.26806 -0.00599 0.2662 C -0.00547 0.26481 -0.00442 0.26435 -0.00364 0.26343 C -0.00325 0.26111 -0.00286 0.2588 -0.00221 0.25671 C -0.00156 0.2544 -0.00039 0.25255 -2.29167E-6 0.25 C 0.00456 0.22639 -0.0013 0.24514 0.00378 0.23009 C 0.00638 0.20741 0.00391 0.22569 0.00755 0.20602 C 0.00912 0.19792 0.01029 0.18704 0.01133 0.1794 C 0.01081 0.16296 0.01068 0.14653 0.00977 0.13009 C 0.00951 0.12407 0.00768 0.10671 0.00755 0.11273 C 0.00716 0.13287 0.0086 0.15278 0.00899 0.17268 C 0.00612 0.25671 0.00755 0.20116 0.00755 0.33935 L 0.00977 0.12616 C -0.00442 0.13102 -0.00182 0.13079 -0.02396 0.13264 C -0.02969 0.13333 -0.03541 0.13264 -0.04114 0.13264 L 0.30755 0.11273 C 0.30508 0.11181 0.30235 0.11181 0.3 0.11018 C 0.29922 0.10949 0.29948 0.10602 0.29857 0.10602 C 0.29154 0.10556 0.28451 0.10787 0.27748 0.1088 C 0.27409 0.10972 0.26354 0.1125 0.25886 0.11551 C 0.24492 0.12361 0.25886 0.11574 0.2513 0.12199 C 0.24831 0.12454 0.24505 0.12569 0.24232 0.1287 C 0.23737 0.13403 0.23985 0.13171 0.23477 0.13542 C 0.22748 0.14838 0.23867 0.1294 0.22878 0.14213 C 0.228 0.14306 0.22787 0.14491 0.22735 0.14606 C 0.2267 0.14722 0.22578 0.14792 0.225 0.14884 C 0.22383 0.15185 0.22214 0.15625 0.22136 0.15949 C 0.21875 0.16829 0.22136 0.16412 0.21758 0.16875 C 0.21576 0.17662 0.21393 0.1838 0.2138 0.19282 C 0.21341 0.22014 0.21485 0.22083 0.21758 0.24213 C 0.22201 0.27731 0.21576 0.23333 0.22136 0.26875 C 0.22188 0.27222 0.22201 0.27593 0.22279 0.2794 C 0.22331 0.28194 0.22435 0.2838 0.225 0.28611 C 0.22565 0.28819 0.22591 0.29051 0.22656 0.29282 C 0.22722 0.29514 0.22813 0.29722 0.22878 0.29954 C 0.23125 0.30833 0.22865 0.30417 0.23255 0.3088 C 0.23711 0.32917 0.23099 0.30417 0.23633 0.31944 C 0.2388 0.32662 0.23633 0.33056 0.24375 0.33287 L 0.25274 0.33542 C 0.25899 0.33449 0.26537 0.33403 0.27149 0.33287 C 0.27357 0.33241 0.27565 0.33171 0.27748 0.33009 C 0.27839 0.3294 0.27826 0.32708 0.27904 0.32616 C 0.28008 0.32477 0.28164 0.32454 0.28281 0.32338 C 0.28464 0.32176 0.28698 0.31898 0.2888 0.31667 C 0.28998 0.31366 0.29167 0.30926 0.29258 0.30602 C 0.29505 0.29722 0.29245 0.30139 0.29623 0.29676 C 0.29961 0.28773 0.29571 0.29884 0.3 0.28333 C 0.30039 0.28194 0.30117 0.28079 0.30156 0.2794 C 0.30235 0.27639 0.303 0.27315 0.30378 0.27014 C 0.3043 0.26574 0.30469 0.26111 0.30534 0.25671 C 0.30586 0.25231 0.30703 0.24792 0.30755 0.24352 C 0.30925 0.2294 0.31081 0.19398 0.31133 0.18611 C 0.31081 0.16829 0.31042 0.15046 0.30977 0.13264 C 0.30977 0.13056 0.30886 0.12384 0.30899 0.12616 C 0.30977 0.13495 0.31068 0.14375 0.31133 0.15278 C 0.31198 0.16389 0.31224 0.175 0.31276 0.18611 C 0.31341 0.19815 0.31433 0.21018 0.31498 0.22199 C 0.3155 0.23889 0.31563 0.25602 0.31654 0.27268 C 0.31693 0.27963 0.31875 0.28588 0.31875 0.29282 C 0.31901 0.33495 0.31888 0.37731 0.31732 0.41944 C 0.31706 0.42523 0.31472 0.43009 0.31354 0.43542 C 0.31276 0.43889 0.31211 0.44259 0.31133 0.44606 C 0.31081 0.44838 0.31042 0.45069 0.30977 0.45278 C 0.30899 0.45509 0.30821 0.45718 0.30755 0.45949 C 0.30508 0.46852 0.30768 0.46412 0.30378 0.46875 C 0.29974 0.4794 0.30508 0.46643 0.3 0.47546 C 0.29505 0.48426 0.30235 0.475 0.29623 0.48218 C 0.29232 0.49282 0.29753 0.47986 0.29258 0.48866 C 0.29193 0.48981 0.2918 0.4919 0.29102 0.49282 C 0.28998 0.49421 0.28854 0.49444 0.28724 0.49537 C 0.27995 0.50833 0.29128 0.48958 0.28125 0.50208 C 0.2806 0.50301 0.28047 0.50486 0.27982 0.50602 C 0.27917 0.50718 0.27826 0.50787 0.27748 0.5088 C 0.27709 0.51018 0.2767 0.51181 0.27604 0.51273 C 0.27201 0.51852 0.27045 0.51921 0.26628 0.52222 C 0.26159 0.52153 0.24688 0.5206 0.24011 0.51667 C 0.23425 0.51343 0.23177 0.51111 0.22735 0.50602 C 0.22656 0.50532 0.22578 0.5044 0.225 0.50347 C 0.22448 0.50208 0.22422 0.50046 0.22357 0.49954 C 0.22123 0.49537 0.2211 0.49861 0.21979 0.49282 C 0.21966 0.4919 0.21979 0.49097 0.21979 0.49005 L 0.65625 0.10602 C 0.65378 0.10509 0.65117 0.10509 0.64883 0.10347 C 0.64792 0.10278 0.64818 0.09954 0.64727 0.09931 C 0.64024 0.09907 0.63334 0.10116 0.6263 0.10208 C 0.62448 0.10347 0.62279 0.10509 0.62097 0.10602 C 0.61393 0.11018 0.61615 0.10671 0.60977 0.11273 C 0.59779 0.12407 0.60873 0.11597 0.6 0.12199 C 0.59701 0.13009 0.60052 0.12245 0.59479 0.1287 C 0.5862 0.13819 0.60026 0.12731 0.5888 0.13542 C 0.58477 0.14606 0.58998 0.1331 0.58503 0.14213 C 0.58008 0.15093 0.58724 0.14167 0.58125 0.14884 C 0.58073 0.15093 0.58034 0.15324 0.57982 0.15532 C 0.57917 0.15764 0.578 0.15972 0.57748 0.16204 C 0.57292 0.18356 0.57904 0.16389 0.57383 0.1794 C 0.57331 0.1838 0.57305 0.18843 0.57227 0.19282 C 0.57175 0.19606 0.57045 0.19884 0.57005 0.20208 C 0.56914 0.20995 0.56901 0.21806 0.56849 0.22616 C 0.56992 0.24491 0.57058 0.26389 0.57383 0.28218 C 0.57487 0.28796 0.5763 0.29375 0.57748 0.29954 C 0.5793 0.30741 0.578 0.30486 0.58125 0.3088 C 0.58529 0.31944 0.58008 0.30648 0.58503 0.31551 C 0.58685 0.31875 0.58594 0.3206 0.5888 0.32199 C 0.59375 0.32477 0.60378 0.3287 0.60378 0.32893 C 0.60834 0.32778 0.6155 0.32708 0.62031 0.32338 C 0.62162 0.32245 0.62266 0.3206 0.62409 0.31944 C 0.62526 0.31829 0.62656 0.31759 0.62774 0.31667 C 0.63503 0.3037 0.62383 0.32268 0.63373 0.31018 C 0.63451 0.30926 0.63464 0.30718 0.63529 0.30602 C 0.63594 0.30486 0.63672 0.3044 0.6375 0.30347 C 0.64154 0.29282 0.63633 0.30556 0.64128 0.29676 C 0.64623 0.28796 0.63906 0.29722 0.64505 0.29005 C 0.64558 0.28796 0.64584 0.28542 0.64649 0.28333 C 0.64714 0.28171 0.64831 0.28102 0.64883 0.2794 C 0.64961 0.27662 0.64961 0.27315 0.65026 0.27014 C 0.65078 0.26759 0.65183 0.26574 0.65248 0.26343 C 0.65313 0.26134 0.65365 0.25903 0.65404 0.25671 C 0.65703 0.24051 0.65547 0.24745 0.65781 0.23287 C 0.6612 0.21065 0.65925 0.22824 0.66159 0.20347 C 0.66107 0.25417 0.66081 0.30486 0.66003 0.35532 C 0.65951 0.3875 0.65964 0.38866 0.65625 0.41273 C 0.65586 0.41597 0.65534 0.41898 0.65482 0.42199 C 0.65365 0.42801 0.65287 0.43403 0.65104 0.43935 C 0.65026 0.44167 0.64948 0.44375 0.64883 0.44606 C 0.64818 0.44815 0.64805 0.45093 0.64727 0.45278 C 0.64675 0.45417 0.64584 0.45463 0.64505 0.45532 C 0.64102 0.4662 0.64623 0.45324 0.64128 0.46204 C 0.63633 0.47106 0.64349 0.46157 0.6375 0.46875 C 0.63347 0.4794 0.6388 0.46643 0.63373 0.47546 C 0.63308 0.47662 0.63308 0.47847 0.63229 0.4794 C 0.63112 0.48079 0.62982 0.48125 0.62852 0.48218 C 0.62774 0.48333 0.62722 0.48542 0.6263 0.48611 C 0.62214 0.48912 0.61354 0.49282 0.61354 0.49306 C 0.60847 0.4919 0.60352 0.49167 0.59857 0.49005 C 0.59688 0.48958 0.58985 0.48565 0.58724 0.48333 C 0.58542 0.48194 0.58308 0.47893 0.58125 0.47685 C 0.57878 0.46991 0.58112 0.47454 0.57604 0.47014 C 0.57474 0.46898 0.57357 0.46736 0.57227 0.4662 C 0.5711 0.46505 0.56992 0.46343 0.56849 0.46343 C 0.56797 0.46343 0.56849 0.46528 0.56849 0.4662 " pathEditMode="relative" rAng="0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6154" l="9524" r="941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2388" y="1227767"/>
            <a:ext cx="2362827" cy="325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4" b="97966" l="4483" r="9275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6499" b="-1"/>
          <a:stretch/>
        </p:blipFill>
        <p:spPr>
          <a:xfrm>
            <a:off x="4419909" y="1485901"/>
            <a:ext cx="3592986" cy="3417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88" b="94141" l="9390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676" y="1003314"/>
            <a:ext cx="2975720" cy="357645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36496" y="135596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934252" y="25273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53329" y="40093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504951" y="401825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dee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5447" y="5201159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duck’s body,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its head,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down to its feet.</a:t>
            </a:r>
          </a:p>
        </p:txBody>
      </p:sp>
      <p:sp>
        <p:nvSpPr>
          <p:cNvPr id="23" name="Oval 22"/>
          <p:cNvSpPr/>
          <p:nvPr/>
        </p:nvSpPr>
        <p:spPr>
          <a:xfrm>
            <a:off x="6115002" y="251110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85701" y="400196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05" y="216404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0.00093 L 4.16667E-6 -0.0007 C 0.00091 0.01597 0.00221 0.03773 0.00221 0.05254 C 0.00221 0.1044 0.00117 0.15648 0.00078 0.20856 C 0.00117 0.2419 0.00156 0.27523 0.00221 0.30856 C 0.0026 0.32546 0.00377 0.37615 0.00377 0.35902 C 0.00377 0.3368 0.00273 0.31458 0.00221 0.29236 C 0.00169 0.22361 0.00169 0.15463 0.00078 0.08588 C 0.00013 0.04097 -0.00378 0.04537 4.16667E-6 0.00578 C 0.00026 0.00324 0.00117 0.00092 0.00221 -0.00093 C 0.00325 -0.00255 0.00481 -0.00255 0.00599 -0.00348 C 0.00729 -0.00463 0.00846 -0.00625 0.00976 -0.00741 C 0.01718 -0.00672 0.02474 -0.00648 0.03216 -0.00486 C 0.03528 -0.00417 0.03815 -0.00185 0.04127 -0.00093 C 0.0444 0.00023 0.04778 0.00092 0.05091 0.00185 C 0.07226 0.0081 0.0552 0.0037 0.075 0.00856 C 0.08177 0.01319 0.08541 0.0162 0.09218 0.01921 C 0.09466 0.02014 0.09726 0.02083 0.09974 0.02176 C 0.10143 0.02315 0.10312 0.02477 0.10494 0.02569 C 0.1069 0.02708 0.10898 0.02708 0.11093 0.02847 C 0.11237 0.0294 0.11341 0.03125 0.11471 0.0324 C 0.11588 0.03356 0.11718 0.03426 0.11849 0.03518 C 0.12252 0.04583 0.11718 0.03287 0.12226 0.0419 C 0.12721 0.05069 0.11992 0.04143 0.12591 0.04838 C 0.12994 0.05902 0.12474 0.04629 0.12968 0.05509 C 0.13463 0.06412 0.12747 0.05463 0.13346 0.0618 C 0.13398 0.06319 0.13424 0.06458 0.13502 0.06574 C 0.13932 0.07361 0.13541 0.06296 0.13867 0.07245 C 0.13932 0.07477 0.14036 0.07685 0.14101 0.07916 C 0.14153 0.08125 0.14153 0.08379 0.14244 0.08588 C 0.14296 0.08703 0.14401 0.0875 0.14466 0.08842 C 0.14596 0.09421 0.14726 0.1 0.14843 0.10578 C 0.14882 0.1081 0.14921 0.11041 0.14987 0.1125 C 0.15065 0.11458 0.15156 0.1169 0.15208 0.11921 C 0.15351 0.1243 0.15599 0.13518 0.15599 0.13541 C 0.15937 0.1669 0.1582 0.1493 0.15599 0.20856 C 0.15559 0.21805 0.15169 0.25833 0.15065 0.2618 C 0.14987 0.26412 0.14908 0.2662 0.14843 0.26852 C 0.147 0.27407 0.14596 0.28009 0.14466 0.28588 C 0.14427 0.28796 0.1444 0.2912 0.14323 0.29236 L 0.14101 0.29514 C 0.13632 0.31551 0.14257 0.29074 0.13724 0.30578 C 0.13359 0.31597 0.13789 0.30972 0.13346 0.31504 C 0.12942 0.32569 0.13463 0.31296 0.12968 0.32176 C 0.12903 0.32291 0.1289 0.32477 0.12825 0.32569 C 0.12421 0.33148 0.12265 0.33217 0.11849 0.33518 C 0.11445 0.34583 0.11966 0.33287 0.11471 0.3419 C 0.11406 0.34282 0.11393 0.3449 0.11328 0.34583 C 0.11211 0.34722 0.11067 0.34768 0.1095 0.34838 C 0.10546 0.35555 0.10911 0.35 0.10351 0.35509 C 0.10221 0.35625 0.10104 0.35787 0.09974 0.35902 C 0.09856 0.36018 0.09713 0.36065 0.09596 0.3618 C 0.09466 0.36296 0.09362 0.36481 0.09218 0.36574 C 0.09049 0.36713 0.08867 0.36759 0.08698 0.36852 C 0.08567 0.3699 0.0845 0.37152 0.0832 0.37245 C 0.08007 0.375 0.07669 0.37685 0.07343 0.37916 C 0.07226 0.38009 0.07096 0.38078 0.06966 0.38171 C 0.06796 0.3831 0.0664 0.38565 0.06445 0.38588 L 0.04349 0.38842 C 0.00013 0.38588 0.00716 0.40856 4.16667E-6 0.3831 L 0.42369 0.16319 C 0.42161 0.16041 0.41627 0.15277 0.41315 0.15254 C 0.4082 0.15208 0.40299 0.15393 0.39817 0.15509 C 0.39036 0.15694 0.38463 0.15926 0.37721 0.1618 C 0.37421 0.16412 0.37096 0.16551 0.36809 0.16852 C 0.36367 0.17338 0.36562 0.17106 0.36224 0.17523 C 0.3582 0.18588 0.36341 0.17291 0.35833 0.18171 C 0.35338 0.19074 0.36067 0.18125 0.35468 0.18842 C 0.35416 0.18981 0.35377 0.19143 0.35325 0.19236 C 0.3526 0.19352 0.35143 0.19375 0.35091 0.19514 C 0.35013 0.19699 0.34987 0.19977 0.34948 0.20185 C 0.34882 0.20416 0.34778 0.20625 0.347 0.20856 C 0.34661 0.21065 0.34609 0.21296 0.3457 0.21504 C 0.34257 0.23148 0.34414 0.2243 0.34192 0.23912 C 0.34127 0.24352 0.34049 0.24791 0.33971 0.25254 C 0.3401 0.25995 0.34036 0.26759 0.34114 0.27523 C 0.34166 0.27893 0.3427 0.28217 0.34336 0.28588 C 0.34401 0.28889 0.3444 0.29213 0.34492 0.29514 C 0.34778 0.30995 0.34817 0.30995 0.35091 0.32176 C 0.3526 0.32916 0.35286 0.33078 0.35468 0.33912 C 0.35507 0.34143 0.35507 0.34444 0.35625 0.34583 L 0.35833 0.34838 C 0.36302 0.36898 0.35677 0.34398 0.36224 0.35902 C 0.36562 0.36944 0.36119 0.36296 0.36588 0.36852 C 0.3664 0.3699 0.36666 0.37152 0.36731 0.37245 C 0.36849 0.37384 0.36992 0.37453 0.37122 0.37523 C 0.37565 0.37685 0.3802 0.37777 0.38463 0.37916 C 0.38763 0.37824 0.39075 0.37801 0.39375 0.37639 C 0.39674 0.37477 0.40052 0.37291 0.40338 0.3699 C 0.40833 0.36458 0.40586 0.36666 0.41093 0.36319 C 0.41393 0.35509 0.41028 0.36296 0.41601 0.35648 C 0.42474 0.34699 0.41054 0.3581 0.42213 0.34977 C 0.42669 0.3294 0.42057 0.3544 0.42591 0.33912 C 0.42669 0.33703 0.42669 0.33472 0.42747 0.3324 C 0.42812 0.33009 0.42903 0.32801 0.42968 0.32569 C 0.43476 0.30764 0.42708 0.33102 0.43346 0.3125 C 0.43398 0.3081 0.43437 0.30347 0.43476 0.29907 C 0.43554 0.29375 0.43658 0.28842 0.43711 0.2831 C 0.44075 0.25115 0.43632 0.2794 0.44088 0.25254 C 0.43671 -0.00718 0.44088 0.31736 0.44088 0.06319 C 0.44088 0.05416 0.4401 0.04537 0.43932 0.03657 C 0.43893 0.03055 0.43789 0.01342 0.43711 0.01921 C 0.43632 0.02453 0.4401 0.05578 0.44088 0.0618 C 0.44049 0.07199 0.4401 0.08217 0.43932 0.09236 C 0.43854 0.10139 0.43711 0.11018 0.43711 0.11921 C 0.43698 0.14676 0.43776 0.1743 0.43854 0.20185 C 0.43893 0.21296 0.4401 0.22407 0.44088 0.23518 C 0.44153 0.24398 0.44192 0.25301 0.44244 0.2618 C 0.44309 0.27291 0.44401 0.28402 0.44466 0.29514 C 0.44752 0.34606 0.4444 0.31065 0.44843 0.35902 C 0.44882 0.36458 0.44908 0.3699 0.45 0.37523 C 0.45039 0.37754 0.45143 0.37963 0.45221 0.38171 C 0.4526 0.3831 0.45299 0.38472 0.45364 0.38588 C 0.45546 0.38842 0.45963 0.39236 0.45963 0.39259 C 0.46927 0.38565 0.45742 0.39444 0.46718 0.38588 C 0.46836 0.38472 0.46966 0.38402 0.47096 0.3831 L 0.47239 0.37916 L 0.74075 0.16319 C 0.73841 0.1618 0.73593 0.16065 0.73346 0.15902 C 0.73216 0.15833 0.73099 0.15648 0.72955 0.15648 C 0.72695 0.15648 0.71354 0.15949 0.70924 0.1618 C 0.70612 0.16365 0.7026 0.16527 0.69961 0.16852 C 0.69466 0.17361 0.69726 0.17152 0.69205 0.17523 C 0.68841 0.18518 0.69388 0.17245 0.68698 0.18171 C 0.68463 0.18495 0.68086 0.19236 0.68086 0.19259 C 0.68046 0.19467 0.6802 0.19722 0.67942 0.19907 C 0.67578 0.2081 0.67786 0.19282 0.67552 0.20856 C 0.67474 0.21504 0.67421 0.22176 0.67343 0.22847 C 0.67096 0.24884 0.67291 0.22893 0.66966 0.25254 C 0.66901 0.25694 0.66862 0.26134 0.66823 0.26574 C 0.66862 0.27777 0.66888 0.28981 0.66966 0.30185 C 0.66979 0.30671 0.67291 0.32199 0.67343 0.32569 C 0.6763 0.34745 0.67317 0.33078 0.67708 0.35254 C 0.67903 0.36273 0.67812 0.35578 0.68086 0.36574 C 0.68151 0.36805 0.68125 0.37106 0.68242 0.37245 C 0.68528 0.37592 0.69205 0.37916 0.69205 0.3794 C 0.69583 0.37824 0.69974 0.37824 0.70338 0.37639 C 0.71302 0.37199 0.70989 0.37129 0.71614 0.36574 C 0.71731 0.36481 0.71849 0.36412 0.71992 0.36319 C 0.72721 0.35023 0.71601 0.36921 0.72578 0.35648 C 0.72656 0.35555 0.72682 0.3537 0.72747 0.35254 C 0.72799 0.35139 0.7289 0.35069 0.72955 0.34977 C 0.73073 0.34652 0.73255 0.34236 0.73346 0.33912 C 0.73841 0.32106 0.73073 0.34444 0.73711 0.32569 C 0.73763 0.32268 0.73802 0.31944 0.73867 0.31643 C 0.74101 0.30416 0.74336 0.29768 0.74453 0.2831 C 0.74518 0.27731 0.74557 0.27152 0.74609 0.26574 C 0.74674 0.26041 0.74791 0.25532 0.74843 0.24977 C 0.74987 0.2331 0.75221 0.19907 0.75221 0.1993 C 0.74987 0.14815 0.75208 0.18379 0.74843 0.14305 C 0.74713 0.12847 0.74453 0.09907 0.74453 0.0993 C 0.74518 0.08264 0.74531 0.0662 0.74609 0.04977 C 0.74648 0.04305 0.74726 0.02338 0.74843 0.02986 C 0.75065 0.04352 0.74908 0.05833 0.74987 0.07245 C 0.75026 0.07916 0.75143 0.08588 0.75221 0.09236 C 0.75169 0.13565 0.75143 0.1787 0.75065 0.22176 C 0.74921 0.29421 0.74648 0.27523 0.74987 0.34583 C 0.75013 0.35046 0.75208 0.36273 0.75364 0.36852 C 0.75416 0.37083 0.7552 0.37291 0.75586 0.37523 C 0.75651 0.37731 0.75638 0.38032 0.75742 0.38171 C 0.75872 0.38379 0.76679 0.3875 0.76862 0.38842 C 0.78099 0.38541 0.77604 0.38588 0.78372 0.38588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2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4" b="89732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207" y="2205072"/>
            <a:ext cx="2730247" cy="2818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329" y="1943100"/>
            <a:ext cx="3097340" cy="2901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857" l="9865" r="89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18" y="872080"/>
            <a:ext cx="3032390" cy="38074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74612" y="138132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389129" y="329179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80349" y="40006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97220" y="38993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9446" y="4681642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elephant’s eye,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its trunk.</a:t>
            </a:r>
          </a:p>
        </p:txBody>
      </p:sp>
      <p:sp>
        <p:nvSpPr>
          <p:cNvPr id="23" name="Oval 22"/>
          <p:cNvSpPr/>
          <p:nvPr/>
        </p:nvSpPr>
        <p:spPr>
          <a:xfrm>
            <a:off x="5033000" y="331175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931877" y="391494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53975" y="26350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72993" y="265583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0" y="28534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gular Pentagon 25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2 L -0.00026 -0.00069 C 0.00078 0.00787 0.00286 0.02408 0.00286 0.03218 C 0.00286 0.08033 0.00182 0.12824 0.0013 0.17616 C 0.00182 0.24074 0.00286 0.30509 0.00286 0.36945 C 0.00286 0.37176 0.0013 0.37847 0.0013 0.37616 C -0.003 0.20486 0.00364 0.29954 -0.00248 0.22014 C -0.00586 0.12871 -0.00248 0.23889 -0.00248 0.08033 C -0.00248 0.06343 -0.00339 0.04653 -0.00391 0.02963 C -0.00339 0.02292 -0.003 0.01621 -0.00248 0.00972 C -0.00209 0.00509 -0.00235 0.00023 -0.00091 -0.0037 C -0.00052 -0.00509 0.00052 -0.00185 0.0013 -0.00092 C 0.03776 -0.00463 0.05143 -0.00625 0.09505 -0.00625 C 0.09635 -0.00625 0.09258 -0.00416 0.09127 -0.0037 C 0.08763 -0.00231 0.08385 -0.00185 0.08008 -0.00092 C 0.0733 -0.00185 0.06653 -0.0037 0.05976 -0.0037 C 0.05768 -0.0037 0.05586 -0.00092 0.05377 -0.00092 C 0.04505 -0.00092 0.03633 -0.00278 0.0276 -0.0037 C 0.01875 -0.00278 0.01002 -0.00278 0.0013 -0.00092 C -0.00599 0.00047 -0.00417 0.00232 -0.00248 0.00972 C -0.00196 0.01713 -0.0017 0.02477 -0.00091 0.03218 C -0.00039 0.0382 0.00065 0.04375 0.0013 0.04954 C 0.00195 0.05486 0.00234 0.06019 0.00286 0.06551 C 0.00234 0.08704 0.00195 0.10834 0.0013 0.12963 C 0.00104 0.13935 -0.00026 0.14908 -0.00026 0.1588 C -0.00026 0.20695 0.00052 0.25486 0.0013 0.30278 C 0.00143 0.31389 0.00208 0.325 0.00286 0.33611 C 0.00442 0.36227 0.00403 0.35857 0.00651 0.37616 C 0.05755 0.3706 0.02304 0.37338 0.11002 0.37338 L 0.00351 0.18287 C 0.00586 0.1838 0.00807 0.18449 0.01028 0.18565 C 0.01237 0.18658 0.01419 0.18866 0.01627 0.18959 C 0.02252 0.19213 0.03502 0.1963 0.03502 0.19653 C 0.04375 0.19537 0.0526 0.19491 0.06133 0.19352 C 0.06758 0.19259 0.07383 0.19097 0.08008 0.18959 C 0.08385 0.18866 0.0875 0.1875 0.09127 0.18681 C 0.09375 0.18658 0.09635 0.18681 0.09883 0.18681 L 0.31484 0.27894 C 0.31705 0.28009 0.31927 0.28264 0.32161 0.28287 C 0.32786 0.2831 0.33411 0.28172 0.34036 0.28009 C 0.34297 0.27963 0.34531 0.27778 0.34778 0.27616 C 0.35117 0.27408 0.35429 0.27176 0.35755 0.26945 C 0.35885 0.26875 0.36015 0.26806 0.36133 0.2669 C 0.36666 0.26111 0.36367 0.26366 0.37031 0.26019 C 0.37161 0.2588 0.37278 0.25741 0.37409 0.25625 C 0.37526 0.25509 0.37669 0.25486 0.37786 0.25347 C 0.38633 0.24398 0.37226 0.25509 0.38385 0.24676 C 0.38437 0.2456 0.38463 0.24398 0.38528 0.24283 C 0.38593 0.24167 0.38711 0.24144 0.38763 0.24028 C 0.38841 0.2382 0.38854 0.23565 0.38906 0.23357 C 0.39401 0.21621 0.38893 0.23727 0.39284 0.22014 C 0.39231 0.20996 0.39218 0.19977 0.39127 0.18959 C 0.39114 0.18727 0.39062 0.18472 0.38984 0.18287 C 0.38932 0.18148 0.38828 0.18102 0.38763 0.18033 C 0.38711 0.17801 0.38685 0.17547 0.38606 0.17361 C 0.38151 0.16297 0.38164 0.16389 0.3763 0.16019 C 0.37578 0.1588 0.37552 0.15741 0.37487 0.15625 C 0.37252 0.15209 0.36731 0.1507 0.3651 0.14954 C 0.35963 0.15047 0.35403 0.1507 0.34856 0.15232 C 0.34596 0.15301 0.34362 0.15509 0.34114 0.15625 C 0.33906 0.15718 0.33711 0.1581 0.33502 0.1588 C 0.33255 0.16574 0.33489 0.16111 0.32981 0.16551 C 0.32799 0.16713 0.32565 0.17014 0.32383 0.17222 C 0.3233 0.17361 0.32304 0.17523 0.32226 0.17616 C 0.31237 0.18889 0.3237 0.16991 0.31627 0.18287 C 0.31588 0.18519 0.31562 0.1875 0.31484 0.18959 C 0.31432 0.19074 0.31328 0.19097 0.31263 0.19213 C 0.30755 0.20116 0.31484 0.19167 0.30885 0.19884 C 0.30703 0.20347 0.30599 0.20602 0.30508 0.21227 C 0.30429 0.21783 0.30403 0.22384 0.30351 0.22963 C 0.30273 0.24074 0.30208 0.25185 0.3013 0.26297 C 0.30377 0.33866 0.30013 0.28727 0.30508 0.32292 C 0.30885 0.34931 0.30416 0.32616 0.30885 0.34283 C 0.31133 0.35185 0.30872 0.34769 0.31263 0.35209 C 0.31653 0.36273 0.31133 0.35 0.31627 0.3588 C 0.31692 0.35996 0.31705 0.36181 0.31784 0.36273 C 0.31888 0.36412 0.32031 0.36459 0.32161 0.36551 C 0.3289 0.37847 0.31758 0.35949 0.3276 0.37222 C 0.32825 0.37315 0.32864 0.37477 0.32903 0.37616 C 0.34153 0.37523 0.35416 0.37547 0.36653 0.37338 C 0.36875 0.37315 0.37057 0.3706 0.37252 0.36945 C 0.37435 0.36852 0.37617 0.36783 0.37786 0.3669 C 0.38984 0.35926 0.38372 0.36019 0.39127 0.36019 L 0.67409 0.28542 C 0.67526 0.28542 0.70299 0.28472 0.71159 0.28009 C 0.71302 0.2794 0.71406 0.27709 0.71536 0.27616 C 0.71731 0.27477 0.7194 0.27431 0.72135 0.27361 C 0.72396 0.26667 0.72161 0.2713 0.72656 0.2669 C 0.72812 0.26551 0.73606 0.25648 0.73633 0.25625 L 0.7401 0.25347 C 0.74075 0.25185 0.74388 0.24375 0.74388 0.24283 C 0.7444 0.20232 0.74674 0.20579 0.7401 0.18681 C 0.73958 0.18542 0.73919 0.18403 0.73867 0.18287 C 0.73802 0.18172 0.73711 0.18102 0.73633 0.18033 C 0.7358 0.17894 0.73528 0.17755 0.73489 0.17616 C 0.73411 0.17408 0.73372 0.1713 0.73255 0.16968 C 0.73164 0.16806 0.73008 0.16783 0.7289 0.1669 C 0.72838 0.16551 0.72812 0.16366 0.72734 0.16297 C 0.72435 0.15996 0.71758 0.15625 0.71758 0.15648 C 0.71211 0.15718 0.70651 0.15695 0.70117 0.1588 C 0.69153 0.16227 0.69375 0.16412 0.68763 0.16968 C 0.68646 0.1706 0.68515 0.1713 0.68385 0.17222 C 0.68333 0.17361 0.68281 0.17477 0.68242 0.17616 C 0.68164 0.17847 0.68125 0.18125 0.68008 0.18287 C 0.67903 0.18449 0.6776 0.18472 0.6763 0.18565 C 0.67174 0.20602 0.67799 0.18102 0.67265 0.1963 C 0.66901 0.20648 0.67343 0.20023 0.66888 0.20556 C 0.66797 0.2081 0.66562 0.21412 0.6651 0.21621 C 0.66041 0.23658 0.66679 0.21597 0.66133 0.23218 C 0.66185 0.24908 0.66185 0.26597 0.66289 0.28287 C 0.66302 0.28634 0.66784 0.33148 0.67031 0.33889 C 0.67864 0.36343 0.66836 0.3331 0.67409 0.34954 C 0.67487 0.35162 0.67565 0.35394 0.6763 0.35625 C 0.67695 0.35834 0.67708 0.36088 0.67786 0.36273 C 0.67838 0.36412 0.67929 0.36459 0.68008 0.36551 C 0.68411 0.37616 0.6789 0.3632 0.68385 0.37222 C 0.6845 0.37338 0.68463 0.37523 0.68541 0.37616 C 0.68789 0.37963 0.69179 0.3838 0.69505 0.38542 C 0.69804 0.38704 0.70117 0.3882 0.70416 0.38959 C 0.70781 0.38866 0.71172 0.3882 0.71536 0.38681 C 0.71745 0.38611 0.7194 0.38403 0.72135 0.38287 C 0.72304 0.38172 0.72487 0.38125 0.72656 0.38009 C 0.74583 0.36806 0.72995 0.37847 0.7401 0.36945 C 0.74349 0.36644 0.74557 0.3669 0.74231 0.3669 " pathEditMode="relative" rAng="0" ptsTypes="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034" y="2087448"/>
            <a:ext cx="2663424" cy="25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7" b="90213" l="9722" r="89815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293" y="1949016"/>
            <a:ext cx="2632613" cy="2864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9603" l="8293" r="89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25" y="1046285"/>
            <a:ext cx="2665440" cy="327654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68231" y="161733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286901" y="260569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388328" y="394267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ess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91005" y="463885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Under the snake’s chin,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Slide down and around its tail.</a:t>
            </a:r>
          </a:p>
        </p:txBody>
      </p:sp>
      <p:sp>
        <p:nvSpPr>
          <p:cNvPr id="23" name="Oval 22"/>
          <p:cNvSpPr/>
          <p:nvPr/>
        </p:nvSpPr>
        <p:spPr>
          <a:xfrm>
            <a:off x="6369431" y="262690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341722" y="39155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98109" y="373552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26" y="51023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exagon 19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-1.11111E-6 L 0.00039 0.00023 C -0.0013 -0.00301 -0.00338 -0.00579 -0.00482 -0.00926 C -0.0056 -0.01134 -0.00534 -0.01435 -0.00638 -0.01597 C -0.00768 -0.01829 -0.01341 -0.0243 -0.01601 -0.02523 C -0.02031 -0.02708 -0.02461 -0.02778 -0.02877 -0.0294 C -0.03489 -0.03148 -0.0345 -0.03171 -0.0401 -0.03588 C -0.04375 -0.03518 -0.04752 -0.03449 -0.0513 -0.03333 C -0.05508 -0.03217 -0.05872 -0.03032 -0.0625 -0.0294 C -0.06823 -0.02801 -0.07409 -0.02755 -0.07982 -0.02662 C -0.08229 -0.02523 -0.08489 -0.02407 -0.08737 -0.02268 C -0.08854 -0.02199 -0.08997 -0.0213 -0.09101 -0.01991 C -0.09179 -0.01898 -0.09192 -0.01713 -0.09258 -0.01597 C -0.09323 -0.01481 -0.09401 -0.01412 -0.09479 -0.01342 C -0.09596 -0.01018 -0.09765 -0.00579 -0.09857 -0.00255 C -0.09922 -0.00046 -0.09948 0.00185 -0.1 0.00394 C -0.10065 0.00625 -0.10169 0.00833 -0.10234 0.01065 C -0.10482 0.01968 -0.10221 0.01551 -0.10612 0.01991 C -0.10742 0.02361 -0.10976 0.0294 -0.10976 0.03333 C -0.11002 0.04676 -0.10924 0.06019 -0.10833 0.07338 C -0.10807 0.07708 -0.10677 0.08033 -0.10612 0.08403 C -0.10547 0.08704 -0.10521 0.09028 -0.10456 0.09329 C -0.1039 0.0963 -0.10182 0.10093 -0.10078 0.10394 C -0.09831 0.11111 -0.09583 0.1206 -0.09101 0.12408 L -0.08737 0.12662 C -0.08333 0.13727 -0.08854 0.12454 -0.08359 0.13333 C -0.08294 0.13449 -0.08281 0.13634 -0.08203 0.13727 C -0.08099 0.13866 -0.07956 0.13912 -0.07825 0.14005 C -0.07096 0.15301 -0.08229 0.13403 -0.07226 0.14676 C -0.07161 0.14769 -0.07148 0.14977 -0.07083 0.1507 C -0.06966 0.15208 -0.06823 0.15232 -0.06706 0.15324 C -0.05729 0.16204 -0.06914 0.15324 -0.0595 0.15995 C -0.05221 0.17292 -0.06354 0.15417 -0.05351 0.16667 C -0.05286 0.16759 -0.05273 0.16968 -0.05208 0.1706 C -0.05091 0.17199 -0.04961 0.17245 -0.04831 0.17338 C -0.0444 0.18033 -0.04804 0.175 -0.04232 0.18009 C -0.03255 0.18866 -0.0444 0.17986 -0.03476 0.18658 C -0.03437 0.18773 -0.03398 0.18958 -0.03333 0.19074 C -0.03151 0.19329 -0.02734 0.19745 -0.02734 0.19769 C -0.02682 0.19954 -0.02656 0.20162 -0.02578 0.20394 C -0.02526 0.20533 -0.02422 0.20556 -0.02357 0.20671 C -0.01862 0.21551 -0.02578 0.20625 -0.01979 0.21296 C -0.01862 0.21644 -0.01692 0.2206 -0.01601 0.22408 C -0.01549 0.2257 -0.0151 0.22824 -0.01458 0.23056 C -0.01393 0.2331 -0.01302 0.23449 -0.01237 0.23704 C -0.00976 0.24583 -0.01237 0.24213 -0.00859 0.24676 C -0.00807 0.24838 -0.0069 0.25093 -0.00703 0.25324 C -0.00703 0.25347 -0.01067 0.29375 -0.0138 0.29745 L -0.01601 0.3 C -0.01653 0.30232 -0.01679 0.30486 -0.01758 0.30625 C -0.02213 0.31736 -0.022 0.3162 -0.02734 0.31991 C -0.03125 0.33079 -0.02604 0.31759 -0.03112 0.32662 C -0.03164 0.32778 -0.03177 0.32986 -0.03255 0.33079 C -0.03567 0.33357 -0.04232 0.33727 -0.04232 0.3375 C -0.05651 0.33658 -0.07083 0.33658 -0.08502 0.33472 C -0.08763 0.33426 -0.0901 0.33195 -0.09258 0.33079 C -0.09453 0.32963 -0.09661 0.32894 -0.09857 0.32801 C -0.09987 0.32662 -0.10104 0.32523 -0.10234 0.32408 C -0.10521 0.32153 -0.10859 0.32014 -0.11133 0.31736 C -0.11328 0.31505 -0.1151 0.31227 -0.11732 0.31019 C -0.1194 0.3088 -0.12317 0.30625 -0.12474 0.3037 L -0.12474 0.30139 L 0.31393 0.14398 C 0.31263 0.14097 0.31172 0.13727 0.31016 0.13472 C 0.30886 0.13241 0.30443 0.12894 0.30261 0.12801 C 0.29427 0.12361 0.29258 0.12384 0.28386 0.1213 C 0.27865 0.12222 0.26953 0.12222 0.26367 0.12662 C 0.25482 0.13333 0.26615 0.1287 0.25391 0.13727 L 0.25013 0.14005 C 0.2461 0.1507 0.25143 0.13773 0.24636 0.14676 C 0.24141 0.15556 0.2487 0.1463 0.24271 0.15324 C 0.24206 0.15509 0.23893 0.1632 0.23893 0.16412 C 0.23815 0.19908 0.23815 0.18403 0.24271 0.2 C 0.24544 0.21019 0.24245 0.2037 0.24636 0.21042 C 0.24922 0.22315 0.24571 0.21273 0.25391 0.21921 C 0.25469 0.2206 0.25456 0.22315 0.25547 0.22408 C 0.25847 0.22685 0.26185 0.22824 0.26511 0.23056 C 0.26641 0.23148 0.26888 0.2331 0.26888 0.2331 C 0.27292 0.24329 0.26771 0.23056 0.27266 0.23958 C 0.27761 0.24838 0.27044 0.23958 0.27643 0.24676 C 0.28034 0.25718 0.27513 0.24445 0.28021 0.25324 C 0.28516 0.26227 0.27787 0.25301 0.28386 0.25972 C 0.28789 0.2706 0.28268 0.25718 0.28763 0.26597 C 0.29271 0.27477 0.28542 0.26597 0.29141 0.27338 C 0.29544 0.28357 0.29011 0.27107 0.29518 0.27986 C 0.29584 0.28102 0.29623 0.28241 0.29662 0.28357 C 0.2974 0.28611 0.29818 0.28843 0.29896 0.29005 C 0.29935 0.29491 0.30039 0.29884 0.30039 0.3037 C 0.30039 0.30625 0.29948 0.31019 0.29896 0.31273 C 0.29766 0.31898 0.29714 0.32014 0.29518 0.32662 C 0.29466 0.32801 0.29427 0.32963 0.29362 0.33079 C 0.29297 0.33171 0.29219 0.33241 0.29141 0.33333 C 0.28737 0.34398 0.29271 0.33102 0.28763 0.34005 C 0.28698 0.3412 0.28698 0.34329 0.2862 0.34398 C 0.28425 0.3456 0.28216 0.34583 0.28021 0.34676 C 0.27891 0.34792 0.27787 0.3507 0.27643 0.3507 C 0.27018 0.35116 0.2638 0.34977 0.25768 0.34792 C 0.25573 0.34745 0.25417 0.34514 0.25235 0.34398 C 0.25039 0.34283 0.24844 0.34213 0.24636 0.34144 C 0.23828 0.33264 0.24779 0.34167 0.2336 0.33472 C 0.22318 0.3294 0.22396 0.3338 0.22396 0.32408 L 0.63268 0.13333 C 0.63008 0.13148 0.62748 0.13033 0.62513 0.12801 C 0.62435 0.12732 0.62448 0.12454 0.62357 0.12408 C 0.62044 0.12222 0.61706 0.12222 0.61393 0.1213 C 0.61107 0.12176 0.59024 0.12199 0.58242 0.12662 C 0.58099 0.12755 0.57995 0.12963 0.57865 0.13079 C 0.57748 0.13171 0.57617 0.13241 0.57487 0.13333 C 0.56758 0.1463 0.57826 0.12639 0.5711 0.14398 C 0.57058 0.14537 0.56966 0.14583 0.56888 0.14676 C 0.56745 0.15046 0.56524 0.15579 0.56511 0.15995 C 0.56485 0.16968 0.56654 0.17824 0.56888 0.18658 C 0.56927 0.1882 0.56979 0.18958 0.57031 0.19074 C 0.57097 0.1919 0.57188 0.19236 0.57266 0.19329 C 0.57656 0.20394 0.57136 0.1912 0.57643 0.2 C 0.58138 0.2088 0.57409 0.19954 0.58008 0.20671 C 0.58321 0.21435 0.57956 0.20671 0.58542 0.21296 C 0.59388 0.22292 0.57982 0.21181 0.59141 0.21921 C 0.5944 0.22801 0.59089 0.22037 0.59662 0.22662 C 0.60521 0.23565 0.59115 0.22523 0.60261 0.2331 C 0.60716 0.25347 0.60104 0.22894 0.60638 0.24329 C 0.61003 0.25417 0.6056 0.24792 0.61016 0.25324 C 0.61406 0.26343 0.60886 0.25093 0.61393 0.25972 C 0.61446 0.26088 0.61485 0.26227 0.61537 0.26343 C 0.62058 0.27847 0.61498 0.26227 0.61914 0.27732 C 0.62396 0.29491 0.61901 0.27361 0.62292 0.29005 C 0.6224 0.29607 0.62201 0.30741 0.61992 0.31273 C 0.61927 0.31505 0.61836 0.31505 0.61758 0.31736 C 0.61706 0.31898 0.61693 0.32153 0.61615 0.32408 C 0.61563 0.32523 0.61446 0.32546 0.61393 0.32662 C 0.60886 0.33565 0.61615 0.32616 0.61016 0.33333 C 0.60612 0.34398 0.61133 0.33102 0.60638 0.34005 C 0.60573 0.3412 0.60547 0.34283 0.60482 0.34398 C 0.60339 0.34653 0.59844 0.35023 0.5974 0.3507 C 0.59414 0.35208 0.59089 0.35255 0.58763 0.35347 C 0.58268 0.35255 0.57761 0.35208 0.57266 0.3507 C 0.56979 0.34977 0.56758 0.3463 0.56511 0.34398 C 0.56393 0.34306 0.56263 0.34213 0.56133 0.34144 C 0.55742 0.33079 0.56263 0.34352 0.55768 0.33472 C 0.55677 0.3331 0.55599 0.33009 0.55534 0.32801 " pathEditMode="relative" rAng="0" ptsTypes="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553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Howden-Osborne</dc:creator>
  <cp:lastModifiedBy>David Wells</cp:lastModifiedBy>
  <cp:revision>39</cp:revision>
  <dcterms:created xsi:type="dcterms:W3CDTF">2021-12-12T12:22:07Z</dcterms:created>
  <dcterms:modified xsi:type="dcterms:W3CDTF">2023-11-15T20:59:43Z</dcterms:modified>
</cp:coreProperties>
</file>