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8E65-3C14-49DC-92A5-280CC2CFE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63E1B-F950-4DB7-879C-92D682D15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376A6-A32B-4ACF-96C5-E0A86684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E51-3CE4-4095-82D7-710B39E49E2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78304-8C32-4607-97D9-B4021D29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E8A3C-6773-4D88-9209-19A049B7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3AB9-18AE-43ED-B3FC-ED8B07D9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61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CB3C-3A34-46A5-AAE6-F017A3C1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1984C-2485-4AA4-8F2B-683A62958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317A-3499-466F-A122-3D8BC7273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E51-3CE4-4095-82D7-710B39E49E2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840F6-7FC8-4CA3-A255-E438ED98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E3A26-1024-4C4A-896F-E8F92745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3AB9-18AE-43ED-B3FC-ED8B07D9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05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9D3561-B20C-4F1D-AFED-F91A74A6B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E3E21-969C-45E4-82F3-EE11900F2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5BC77-402D-4009-A28E-E04EA07B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E51-3CE4-4095-82D7-710B39E49E2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9518C-B9CA-4B2A-BD4B-B6679891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2837-DC8A-47B1-B457-C57B327B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3AB9-18AE-43ED-B3FC-ED8B07D9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35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1BB7-771B-4CA9-B863-9EB34DA9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E82D9-06DC-4D45-8B0F-BE6505BAC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7798-883F-45D0-B2B9-8EF54E8B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E51-3CE4-4095-82D7-710B39E49E2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4E74E-B113-4A39-BBEC-84AC3985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DA659-6B19-4E55-A988-E55EAEF4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3AB9-18AE-43ED-B3FC-ED8B07D9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8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C728-2E6B-42D5-BFE8-386CBCFB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62BBE-4DE8-4688-A2F6-30ADC1FE8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62243-36E4-4D86-9FBE-79A9449D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E51-3CE4-4095-82D7-710B39E49E2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F606A-CA2B-4DF7-A506-CA32AC91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425FC-A05C-4DA1-8D3E-C5718403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3AB9-18AE-43ED-B3FC-ED8B07D9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0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A89F-5E96-445B-ADEC-B70B949E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FAA12-1AF7-42D9-BC5B-2D09276F7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E6602-8B76-4A2C-BA94-8DF3FFDBD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1C51F-FD75-4F8A-B7F9-ED4B013B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E51-3CE4-4095-82D7-710B39E49E2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6C3F7-A9A9-4EA4-8FFF-0C957616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B9063-5CE8-4ED4-8BC7-4537196F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3AB9-18AE-43ED-B3FC-ED8B07D9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60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1CDB-D830-424A-9C98-0CA58624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8AC30-ADF9-4855-90DF-F81942CEA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32260-BC64-4452-97EC-FE86A9D81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BCEA7-0DA1-4958-AC4F-457CE924F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327337-2E49-4A71-A27B-4DB93780E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72EB55-6D65-4B1A-B60B-5C6B4B04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E51-3CE4-4095-82D7-710B39E49E2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831CB7-172B-4A21-8843-2B816099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8D1E5-040E-4D41-B766-811D93E9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3AB9-18AE-43ED-B3FC-ED8B07D9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A281-8F20-49E3-BB8D-640DAF99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FBB66-A41A-461B-8C8C-B266E274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E51-3CE4-4095-82D7-710B39E49E2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54713-4FF0-4B5A-AB87-8683D2DD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BC06F-F7CF-4AD0-AD11-8A2C2CDF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3AB9-18AE-43ED-B3FC-ED8B07D9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8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75697-29A7-4EDA-83D9-26853C20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E51-3CE4-4095-82D7-710B39E49E2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A1641-05FA-458A-931C-2CB6DFC1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4F3D6-5645-4773-9606-19A40DB6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3AB9-18AE-43ED-B3FC-ED8B07D9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92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D45A-8206-443E-A228-924BC952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C9DE6-2837-4CEC-81EA-F8AF7374B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E0311-7C54-4850-8F23-2AB1BCD49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4EE23-3D83-44EF-81FE-0C12EDF9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E51-3CE4-4095-82D7-710B39E49E2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EB48F-D64A-4E36-824E-D5ACD628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8E67D-F6E9-4063-A8AC-3511797D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3AB9-18AE-43ED-B3FC-ED8B07D9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5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59E4-16FC-4CE3-89A1-F9C83FA2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601E9-DBFF-4D64-A0C8-09ECE9692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45837-93BB-4623-8513-2BF699748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06AEE-B1DD-424B-8334-97CB08CC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E51-3CE4-4095-82D7-710B39E49E2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1EA8D-A60B-4EE1-BC36-70820E80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65C08-C2B6-4E02-A667-C187A2D4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3AB9-18AE-43ED-B3FC-ED8B07D9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2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B2ACC9-53B8-4AF0-805A-4F268958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06105-6157-44A9-9E6E-BA460B6A5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BE3B1-8FFB-4DAD-A6B7-487D6FEF2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9E51-3CE4-4095-82D7-710B39E49E2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0828C-19EB-4B22-A929-4C12B74B9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4ED36-9CA2-4DA4-880C-D0EE45CB8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3AB9-18AE-43ED-B3FC-ED8B07D9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4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ptonhill.richmond.sch.uk/fundraising#donation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F1C4-716F-4FBE-BE1C-A5FE1122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Could you help raise funds whilst online shopping – sign up today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185428C-E460-45F0-B9B7-23E27242B0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6993" y="1912067"/>
            <a:ext cx="1620474" cy="4500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DD2636-BADE-4E37-8FF4-8E955CC34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490" y="892175"/>
            <a:ext cx="5372710" cy="933450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85A3A784-6047-46BE-A2E1-3163A76C7905}"/>
              </a:ext>
            </a:extLst>
          </p:cNvPr>
          <p:cNvSpPr/>
          <p:nvPr/>
        </p:nvSpPr>
        <p:spPr>
          <a:xfrm>
            <a:off x="8565159" y="5425755"/>
            <a:ext cx="444616" cy="1361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63CED-3159-4D4C-9C34-AD807C7DC3BF}"/>
              </a:ext>
            </a:extLst>
          </p:cNvPr>
          <p:cNvSpPr txBox="1"/>
          <p:nvPr/>
        </p:nvSpPr>
        <p:spPr>
          <a:xfrm>
            <a:off x="9085276" y="5365660"/>
            <a:ext cx="2801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When you log into a participating online store it will prompt you  - so you just need to tap and continue shopping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B96B38-9748-4AA9-BD2F-AC67EEECF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263" y="1854028"/>
            <a:ext cx="1401836" cy="25418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093D74-7E07-4757-A0B3-81E751ADE613}"/>
              </a:ext>
            </a:extLst>
          </p:cNvPr>
          <p:cNvSpPr txBox="1"/>
          <p:nvPr/>
        </p:nvSpPr>
        <p:spPr>
          <a:xfrm>
            <a:off x="5642035" y="2168009"/>
            <a:ext cx="15249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</a:t>
            </a:r>
            <a:r>
              <a:rPr lang="en-GB" sz="1600" dirty="0"/>
              <a:t>Easy </a:t>
            </a:r>
          </a:p>
          <a:p>
            <a:r>
              <a:rPr lang="en-GB" sz="1600" dirty="0"/>
              <a:t>        to use app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CE266884-C9B2-428A-9E54-972FD8CDBE22}"/>
              </a:ext>
            </a:extLst>
          </p:cNvPr>
          <p:cNvSpPr/>
          <p:nvPr/>
        </p:nvSpPr>
        <p:spPr>
          <a:xfrm>
            <a:off x="6223930" y="2013494"/>
            <a:ext cx="444616" cy="1361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AC43B5-F5AF-4810-8B17-B78EA3CB8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6796" y="1912067"/>
            <a:ext cx="2018162" cy="26733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1E5E90-2BAD-43A1-9EC5-B27AD39D4D90}"/>
              </a:ext>
            </a:extLst>
          </p:cNvPr>
          <p:cNvSpPr txBox="1"/>
          <p:nvPr/>
        </p:nvSpPr>
        <p:spPr>
          <a:xfrm>
            <a:off x="9166796" y="4632752"/>
            <a:ext cx="211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 result – an easy donation to school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62C8BBAC-4510-42B7-9525-AB5A04373BF8}"/>
              </a:ext>
            </a:extLst>
          </p:cNvPr>
          <p:cNvSpPr/>
          <p:nvPr/>
        </p:nvSpPr>
        <p:spPr>
          <a:xfrm>
            <a:off x="11080985" y="4632752"/>
            <a:ext cx="409463" cy="3059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828B1-34C8-4604-AB7A-D641A9AD3134}"/>
              </a:ext>
            </a:extLst>
          </p:cNvPr>
          <p:cNvSpPr txBox="1"/>
          <p:nvPr/>
        </p:nvSpPr>
        <p:spPr>
          <a:xfrm>
            <a:off x="4800907" y="4438516"/>
            <a:ext cx="2176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Brands pay a commission because when you start your shop from the </a:t>
            </a:r>
            <a:r>
              <a:rPr lang="en-GB" sz="1400" dirty="0" err="1"/>
              <a:t>easyfundraising</a:t>
            </a:r>
            <a:r>
              <a:rPr lang="en-GB" sz="1400" dirty="0"/>
              <a:t> website or app, they can see we sent you to them. If you make a purchase, a commission is generated, and we turn that into a donation - magic!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909E86-C2CD-47D2-A65D-E529CAFADB22}"/>
              </a:ext>
            </a:extLst>
          </p:cNvPr>
          <p:cNvSpPr/>
          <p:nvPr/>
        </p:nvSpPr>
        <p:spPr>
          <a:xfrm>
            <a:off x="920694" y="2044898"/>
            <a:ext cx="3468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Easyfundraising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is so easy to use when you shop online. It costs you nothing, but can raise good amounts of money for us. 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There are over 7000 companies involved including Amazon, M &amp; S, John Lewis and many , many more.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It’s quick and easy to sign up either online or using their app.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Google them today!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0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7"/>
    </mc:Choice>
    <mc:Fallback xmlns="">
      <p:transition spd="slow" advTm="202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5028-4D0C-4A1A-834F-5CDC6486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04871"/>
          </a:xfrm>
        </p:spPr>
        <p:txBody>
          <a:bodyPr>
            <a:normAutofit/>
          </a:bodyPr>
          <a:lstStyle/>
          <a:p>
            <a:r>
              <a:rPr lang="en-GB" sz="3100" b="1" dirty="0">
                <a:solidFill>
                  <a:srgbClr val="7030A0"/>
                </a:solidFill>
              </a:rPr>
              <a:t>School Lottery sign up</a:t>
            </a:r>
            <a:br>
              <a:rPr lang="en-GB" sz="3100" dirty="0"/>
            </a:br>
            <a:r>
              <a:rPr lang="en-GB" sz="3100" dirty="0"/>
              <a:t>Another easy way to support</a:t>
            </a:r>
            <a:br>
              <a:rPr lang="en-GB" sz="3100" dirty="0"/>
            </a:br>
            <a:r>
              <a:rPr lang="en-GB" sz="3100" dirty="0"/>
              <a:t>the school is to sign up to the School Lottery - tickets for the lottery cost just £1 per week. There is a guaranteed cash winner for our school every week and the chance to win the £25,000 jackpot. </a:t>
            </a:r>
            <a:r>
              <a:rPr lang="en-GB" dirty="0"/>
              <a:t> </a:t>
            </a:r>
            <a:r>
              <a:rPr lang="en-GB" sz="3100" dirty="0"/>
              <a:t>For every ticket you play 76% goes to our school and prizes. Visit schoollottery.co.uk to sign 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86624-C24F-4408-AF2B-E61055FBC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607" y="654341"/>
            <a:ext cx="1966186" cy="949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4F804D-3BA4-4A31-8684-E384B883DF43}"/>
              </a:ext>
            </a:extLst>
          </p:cNvPr>
          <p:cNvSpPr txBox="1"/>
          <p:nvPr/>
        </p:nvSpPr>
        <p:spPr>
          <a:xfrm>
            <a:off x="528506" y="508975"/>
            <a:ext cx="110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35D46-826C-44DE-8DDF-F3885B36FD71}"/>
              </a:ext>
            </a:extLst>
          </p:cNvPr>
          <p:cNvSpPr txBox="1"/>
          <p:nvPr/>
        </p:nvSpPr>
        <p:spPr>
          <a:xfrm>
            <a:off x="696286" y="4031114"/>
            <a:ext cx="110399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Amazon wish lists on our website</a:t>
            </a:r>
          </a:p>
          <a:p>
            <a:r>
              <a:rPr lang="en-GB" dirty="0"/>
              <a:t>We have just updated our </a:t>
            </a:r>
            <a:r>
              <a:rPr lang="en-GB" dirty="0" err="1"/>
              <a:t>wishlists</a:t>
            </a:r>
            <a:r>
              <a:rPr lang="en-GB" dirty="0"/>
              <a:t> on the fundraising page of our website – there are now year specific </a:t>
            </a:r>
            <a:r>
              <a:rPr lang="en-GB" dirty="0" err="1"/>
              <a:t>wishlists</a:t>
            </a:r>
            <a:r>
              <a:rPr lang="en-GB" dirty="0"/>
              <a:t> for you to choose from – if you kindly donate an item from a year group </a:t>
            </a:r>
            <a:r>
              <a:rPr lang="en-GB" dirty="0" err="1"/>
              <a:t>wishlist</a:t>
            </a:r>
            <a:r>
              <a:rPr lang="en-GB" dirty="0"/>
              <a:t> it will be specifically given to your child’s class / year group when it arrives. 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https://www.hamptonhill.richmond.sch.uk/fundraising#donations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4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1"/>
    </mc:Choice>
    <mc:Fallback xmlns="">
      <p:transition spd="slow" advTm="1543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8F0774-D246-42C3-A3FF-FB2D46D4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5" y="283128"/>
            <a:ext cx="7192963" cy="629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CC4A09-20CD-4FB5-B8BA-B0D54C5AE63E}"/>
              </a:ext>
            </a:extLst>
          </p:cNvPr>
          <p:cNvSpPr txBox="1"/>
          <p:nvPr/>
        </p:nvSpPr>
        <p:spPr>
          <a:xfrm>
            <a:off x="8296712" y="813732"/>
            <a:ext cx="3129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have a jar in the school Reception which collects all foreign currency as well as obsolete currency.</a:t>
            </a:r>
          </a:p>
          <a:p>
            <a:endParaRPr lang="en-GB" dirty="0"/>
          </a:p>
          <a:p>
            <a:r>
              <a:rPr lang="en-GB" dirty="0"/>
              <a:t>Since it’s inception which Mrs Lane organised and manages for us, it has raised £ 1125        for the school. </a:t>
            </a:r>
          </a:p>
          <a:p>
            <a:r>
              <a:rPr lang="en-GB" dirty="0"/>
              <a:t>Another easy way to raise money without any outlay.</a:t>
            </a:r>
          </a:p>
          <a:p>
            <a:endParaRPr lang="en-GB" dirty="0"/>
          </a:p>
          <a:p>
            <a:r>
              <a:rPr lang="en-GB" dirty="0"/>
              <a:t>Please do check when you return from a holiday abroad if you have leftover currency you can donate.</a:t>
            </a:r>
          </a:p>
          <a:p>
            <a:r>
              <a:rPr lang="en-GB" dirty="0"/>
              <a:t>And of course if you find any old </a:t>
            </a:r>
            <a:r>
              <a:rPr lang="en-GB"/>
              <a:t>disused UK </a:t>
            </a:r>
            <a:r>
              <a:rPr lang="en-GB" dirty="0"/>
              <a:t>currency at home this can also be donated.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2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6"/>
    </mc:Choice>
    <mc:Fallback xmlns="">
      <p:transition spd="slow" advTm="1320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402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Could you help raise funds whilst online shopping – sign up today</vt:lpstr>
      <vt:lpstr>School Lottery sign up Another easy way to support the school is to sign up to the School Lottery - tickets for the lottery cost just £1 per week. There is a guaranteed cash winner for our school every week and the chance to win the £25,000 jackpot.  For every ticket you play 76% goes to our school and prizes. Visit schoollottery.co.uk to sign up.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Forsyth</dc:creator>
  <cp:lastModifiedBy>Helen Forsyth</cp:lastModifiedBy>
  <cp:revision>20</cp:revision>
  <dcterms:created xsi:type="dcterms:W3CDTF">2023-02-22T15:47:10Z</dcterms:created>
  <dcterms:modified xsi:type="dcterms:W3CDTF">2023-02-27T14:24:58Z</dcterms:modified>
</cp:coreProperties>
</file>