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3"/>
  </p:notesMasterIdLst>
  <p:sldIdLst>
    <p:sldId id="256" r:id="rId2"/>
  </p:sldIdLst>
  <p:sldSz cx="12192000" cy="6858000"/>
  <p:notesSz cx="6797675" cy="9926638"/>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p15:clr>
            <a:srgbClr val="747775"/>
          </p15:clr>
        </p15:guide>
        <p15:guide id="2" pos="3840">
          <p15:clr>
            <a:srgbClr val="747775"/>
          </p15:clr>
        </p15:guide>
      </p15:sldGuideLst>
    </p:ext>
    <p:ext uri="GoogleSlidesCustomDataVersion2">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7" roundtripDataSignature="AMtx7mhOHUlJDJ5RKxgrveT/KDhKlHqxig=="/>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7" d="100"/>
          <a:sy n="107" d="100"/>
        </p:scale>
        <p:origin x="714" y="10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notesMaster" Target="notesMasters/notesMaster1.xml"/><Relationship Id="rId7" Type="http://customschemas.google.com/relationships/presentationmetadata" Target="metadata"/><Relationship Id="rId2" Type="http://schemas.openxmlformats.org/officeDocument/2006/relationships/slide" Target="slides/slide1.xml"/><Relationship Id="rId1" Type="http://schemas.openxmlformats.org/officeDocument/2006/relationships/slideMaster" Target="slideMasters/slideMaster1.xml"/><Relationship Id="rId11" Type="http://schemas.openxmlformats.org/officeDocument/2006/relationships/tableStyles" Target="tableStyles.xml"/><Relationship Id="rId10" Type="http://schemas.openxmlformats.org/officeDocument/2006/relationships/theme" Target="theme/theme1.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1133150" y="744475"/>
            <a:ext cx="4532000" cy="3722475"/>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79750" y="4715125"/>
            <a:ext cx="5438125" cy="4466975"/>
          </a:xfrm>
          <a:prstGeom prst="rect">
            <a:avLst/>
          </a:prstGeom>
          <a:noFill/>
          <a:ln>
            <a:noFill/>
          </a:ln>
        </p:spPr>
        <p:txBody>
          <a:bodyPr spcFirstLastPara="1" wrap="square" lIns="91425" tIns="91425" rIns="91425" bIns="91425" anchor="t" anchorCtr="0">
            <a:noAutofit/>
          </a:bodyPr>
          <a:lstStyle>
            <a:lvl1pPr marL="457200" marR="0" lvl="0"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1pPr>
            <a:lvl2pPr marL="914400" marR="0" lvl="1"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2pPr>
            <a:lvl3pPr marL="1371600" marR="0" lvl="2"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3pPr>
            <a:lvl4pPr marL="1828800" marR="0" lvl="3"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4pPr>
            <a:lvl5pPr marL="2286000" marR="0" lvl="4"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5pPr>
            <a:lvl6pPr marL="2743200" marR="0" lvl="5"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6pPr>
            <a:lvl7pPr marL="3200400" marR="0" lvl="6"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7pPr>
            <a:lvl8pPr marL="3657600" marR="0" lvl="7"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8pPr>
            <a:lvl9pPr marL="4114800" marR="0" lvl="8"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0"/>
        <p:cNvGrpSpPr/>
        <p:nvPr/>
      </p:nvGrpSpPr>
      <p:grpSpPr>
        <a:xfrm>
          <a:off x="0" y="0"/>
          <a:ext cx="0" cy="0"/>
          <a:chOff x="0" y="0"/>
          <a:chExt cx="0" cy="0"/>
        </a:xfrm>
      </p:grpSpPr>
      <p:sp>
        <p:nvSpPr>
          <p:cNvPr id="81" name="Google Shape;81;p1:notes"/>
          <p:cNvSpPr txBox="1">
            <a:spLocks noGrp="1"/>
          </p:cNvSpPr>
          <p:nvPr>
            <p:ph type="body" idx="1"/>
          </p:nvPr>
        </p:nvSpPr>
        <p:spPr>
          <a:xfrm>
            <a:off x="679750" y="4715125"/>
            <a:ext cx="5438125" cy="4466975"/>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82" name="Google Shape;82;p1:notes"/>
          <p:cNvSpPr>
            <a:spLocks noGrp="1" noRot="1" noChangeAspect="1"/>
          </p:cNvSpPr>
          <p:nvPr>
            <p:ph type="sldImg" idx="2"/>
          </p:nvPr>
        </p:nvSpPr>
        <p:spPr>
          <a:xfrm>
            <a:off x="1133150" y="744475"/>
            <a:ext cx="4532000" cy="3722475"/>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11"/>
        <p:cNvGrpSpPr/>
        <p:nvPr/>
      </p:nvGrpSpPr>
      <p:grpSpPr>
        <a:xfrm>
          <a:off x="0" y="0"/>
          <a:ext cx="0" cy="0"/>
          <a:chOff x="0" y="0"/>
          <a:chExt cx="0" cy="0"/>
        </a:xfrm>
      </p:grpSpPr>
      <p:sp>
        <p:nvSpPr>
          <p:cNvPr id="12" name="Google Shape;12;p3"/>
          <p:cNvSpPr txBox="1">
            <a:spLocks noGrp="1"/>
          </p:cNvSpPr>
          <p:nvPr>
            <p:ph type="ctrTitle"/>
          </p:nvPr>
        </p:nvSpPr>
        <p:spPr>
          <a:xfrm>
            <a:off x="1524000" y="1122363"/>
            <a:ext cx="9144000" cy="2387600"/>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dk1"/>
              </a:buClr>
              <a:buSzPts val="6000"/>
              <a:buFont typeface="Calibri"/>
              <a:buNone/>
              <a:defRPr sz="60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3" name="Google Shape;13;p3"/>
          <p:cNvSpPr txBox="1">
            <a:spLocks noGrp="1"/>
          </p:cNvSpPr>
          <p:nvPr>
            <p:ph type="subTitle" idx="1"/>
          </p:nvPr>
        </p:nvSpPr>
        <p:spPr>
          <a:xfrm>
            <a:off x="1524000" y="3602038"/>
            <a:ext cx="9144000" cy="1655762"/>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
        <p:nvSpPr>
          <p:cNvPr id="14" name="Google Shape;14;p3"/>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5" name="Google Shape;15;p3"/>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6" name="Google Shape;16;p3"/>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68"/>
        <p:cNvGrpSpPr/>
        <p:nvPr/>
      </p:nvGrpSpPr>
      <p:grpSpPr>
        <a:xfrm>
          <a:off x="0" y="0"/>
          <a:ext cx="0" cy="0"/>
          <a:chOff x="0" y="0"/>
          <a:chExt cx="0" cy="0"/>
        </a:xfrm>
      </p:grpSpPr>
      <p:sp>
        <p:nvSpPr>
          <p:cNvPr id="69" name="Google Shape;69;p12"/>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0" name="Google Shape;70;p12"/>
          <p:cNvSpPr txBox="1">
            <a:spLocks noGrp="1"/>
          </p:cNvSpPr>
          <p:nvPr>
            <p:ph type="body" idx="1"/>
          </p:nvPr>
        </p:nvSpPr>
        <p:spPr>
          <a:xfrm rot="5400000">
            <a:off x="3920331" y="-1256506"/>
            <a:ext cx="4351338" cy="105156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71" name="Google Shape;71;p12"/>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2" name="Google Shape;72;p12"/>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3" name="Google Shape;73;p12"/>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74"/>
        <p:cNvGrpSpPr/>
        <p:nvPr/>
      </p:nvGrpSpPr>
      <p:grpSpPr>
        <a:xfrm>
          <a:off x="0" y="0"/>
          <a:ext cx="0" cy="0"/>
          <a:chOff x="0" y="0"/>
          <a:chExt cx="0" cy="0"/>
        </a:xfrm>
      </p:grpSpPr>
      <p:sp>
        <p:nvSpPr>
          <p:cNvPr id="75" name="Google Shape;75;p13"/>
          <p:cNvSpPr txBox="1">
            <a:spLocks noGrp="1"/>
          </p:cNvSpPr>
          <p:nvPr>
            <p:ph type="title"/>
          </p:nvPr>
        </p:nvSpPr>
        <p:spPr>
          <a:xfrm rot="5400000">
            <a:off x="7133431" y="1956594"/>
            <a:ext cx="5811838" cy="26289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6" name="Google Shape;76;p13"/>
          <p:cNvSpPr txBox="1">
            <a:spLocks noGrp="1"/>
          </p:cNvSpPr>
          <p:nvPr>
            <p:ph type="body" idx="1"/>
          </p:nvPr>
        </p:nvSpPr>
        <p:spPr>
          <a:xfrm rot="5400000">
            <a:off x="1799431" y="-596106"/>
            <a:ext cx="5811838" cy="77343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77" name="Google Shape;77;p13"/>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8" name="Google Shape;78;p13"/>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9" name="Google Shape;79;p13"/>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17"/>
        <p:cNvGrpSpPr/>
        <p:nvPr/>
      </p:nvGrpSpPr>
      <p:grpSpPr>
        <a:xfrm>
          <a:off x="0" y="0"/>
          <a:ext cx="0" cy="0"/>
          <a:chOff x="0" y="0"/>
          <a:chExt cx="0" cy="0"/>
        </a:xfrm>
      </p:grpSpPr>
      <p:sp>
        <p:nvSpPr>
          <p:cNvPr id="18" name="Google Shape;18;p4"/>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9" name="Google Shape;19;p4"/>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20" name="Google Shape;20;p4"/>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1" name="Google Shape;21;p4"/>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2" name="Google Shape;22;p4"/>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23"/>
        <p:cNvGrpSpPr/>
        <p:nvPr/>
      </p:nvGrpSpPr>
      <p:grpSpPr>
        <a:xfrm>
          <a:off x="0" y="0"/>
          <a:ext cx="0" cy="0"/>
          <a:chOff x="0" y="0"/>
          <a:chExt cx="0" cy="0"/>
        </a:xfrm>
      </p:grpSpPr>
      <p:sp>
        <p:nvSpPr>
          <p:cNvPr id="24" name="Google Shape;24;p5"/>
          <p:cNvSpPr txBox="1">
            <a:spLocks noGrp="1"/>
          </p:cNvSpPr>
          <p:nvPr>
            <p:ph type="title"/>
          </p:nvPr>
        </p:nvSpPr>
        <p:spPr>
          <a:xfrm>
            <a:off x="831850" y="1709738"/>
            <a:ext cx="10515600" cy="2852737"/>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6000"/>
              <a:buFont typeface="Calibri"/>
              <a:buNone/>
              <a:defRPr sz="60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5" name="Google Shape;25;p5"/>
          <p:cNvSpPr txBox="1">
            <a:spLocks noGrp="1"/>
          </p:cNvSpPr>
          <p:nvPr>
            <p:ph type="body" idx="1"/>
          </p:nvPr>
        </p:nvSpPr>
        <p:spPr>
          <a:xfrm>
            <a:off x="831850" y="4589463"/>
            <a:ext cx="10515600" cy="1500187"/>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rgbClr val="888888"/>
              </a:buClr>
              <a:buSzPts val="2400"/>
              <a:buNone/>
              <a:defRPr sz="2400">
                <a:solidFill>
                  <a:srgbClr val="888888"/>
                </a:solidFill>
              </a:defRPr>
            </a:lvl1pPr>
            <a:lvl2pPr marL="914400" lvl="1" indent="-228600" algn="l">
              <a:lnSpc>
                <a:spcPct val="90000"/>
              </a:lnSpc>
              <a:spcBef>
                <a:spcPts val="500"/>
              </a:spcBef>
              <a:spcAft>
                <a:spcPts val="0"/>
              </a:spcAft>
              <a:buClr>
                <a:srgbClr val="888888"/>
              </a:buClr>
              <a:buSzPts val="2000"/>
              <a:buNone/>
              <a:defRPr sz="2000">
                <a:solidFill>
                  <a:srgbClr val="888888"/>
                </a:solidFill>
              </a:defRPr>
            </a:lvl2pPr>
            <a:lvl3pPr marL="1371600" lvl="2" indent="-228600" algn="l">
              <a:lnSpc>
                <a:spcPct val="90000"/>
              </a:lnSpc>
              <a:spcBef>
                <a:spcPts val="500"/>
              </a:spcBef>
              <a:spcAft>
                <a:spcPts val="0"/>
              </a:spcAft>
              <a:buClr>
                <a:srgbClr val="888888"/>
              </a:buClr>
              <a:buSzPts val="1800"/>
              <a:buNone/>
              <a:defRPr sz="1800">
                <a:solidFill>
                  <a:srgbClr val="888888"/>
                </a:solidFill>
              </a:defRPr>
            </a:lvl3pPr>
            <a:lvl4pPr marL="1828800" lvl="3" indent="-228600" algn="l">
              <a:lnSpc>
                <a:spcPct val="90000"/>
              </a:lnSpc>
              <a:spcBef>
                <a:spcPts val="500"/>
              </a:spcBef>
              <a:spcAft>
                <a:spcPts val="0"/>
              </a:spcAft>
              <a:buClr>
                <a:srgbClr val="888888"/>
              </a:buClr>
              <a:buSzPts val="1600"/>
              <a:buNone/>
              <a:defRPr sz="1600">
                <a:solidFill>
                  <a:srgbClr val="888888"/>
                </a:solidFill>
              </a:defRPr>
            </a:lvl4pPr>
            <a:lvl5pPr marL="2286000" lvl="4" indent="-228600" algn="l">
              <a:lnSpc>
                <a:spcPct val="90000"/>
              </a:lnSpc>
              <a:spcBef>
                <a:spcPts val="500"/>
              </a:spcBef>
              <a:spcAft>
                <a:spcPts val="0"/>
              </a:spcAft>
              <a:buClr>
                <a:srgbClr val="888888"/>
              </a:buClr>
              <a:buSzPts val="1600"/>
              <a:buNone/>
              <a:defRPr sz="1600">
                <a:solidFill>
                  <a:srgbClr val="888888"/>
                </a:solidFill>
              </a:defRPr>
            </a:lvl5pPr>
            <a:lvl6pPr marL="2743200" lvl="5" indent="-228600" algn="l">
              <a:lnSpc>
                <a:spcPct val="90000"/>
              </a:lnSpc>
              <a:spcBef>
                <a:spcPts val="500"/>
              </a:spcBef>
              <a:spcAft>
                <a:spcPts val="0"/>
              </a:spcAft>
              <a:buClr>
                <a:srgbClr val="888888"/>
              </a:buClr>
              <a:buSzPts val="1600"/>
              <a:buNone/>
              <a:defRPr sz="1600">
                <a:solidFill>
                  <a:srgbClr val="888888"/>
                </a:solidFill>
              </a:defRPr>
            </a:lvl6pPr>
            <a:lvl7pPr marL="3200400" lvl="6" indent="-228600" algn="l">
              <a:lnSpc>
                <a:spcPct val="90000"/>
              </a:lnSpc>
              <a:spcBef>
                <a:spcPts val="500"/>
              </a:spcBef>
              <a:spcAft>
                <a:spcPts val="0"/>
              </a:spcAft>
              <a:buClr>
                <a:srgbClr val="888888"/>
              </a:buClr>
              <a:buSzPts val="1600"/>
              <a:buNone/>
              <a:defRPr sz="1600">
                <a:solidFill>
                  <a:srgbClr val="888888"/>
                </a:solidFill>
              </a:defRPr>
            </a:lvl7pPr>
            <a:lvl8pPr marL="3657600" lvl="7" indent="-228600" algn="l">
              <a:lnSpc>
                <a:spcPct val="90000"/>
              </a:lnSpc>
              <a:spcBef>
                <a:spcPts val="500"/>
              </a:spcBef>
              <a:spcAft>
                <a:spcPts val="0"/>
              </a:spcAft>
              <a:buClr>
                <a:srgbClr val="888888"/>
              </a:buClr>
              <a:buSzPts val="1600"/>
              <a:buNone/>
              <a:defRPr sz="1600">
                <a:solidFill>
                  <a:srgbClr val="888888"/>
                </a:solidFill>
              </a:defRPr>
            </a:lvl8pPr>
            <a:lvl9pPr marL="4114800" lvl="8" indent="-228600" algn="l">
              <a:lnSpc>
                <a:spcPct val="90000"/>
              </a:lnSpc>
              <a:spcBef>
                <a:spcPts val="500"/>
              </a:spcBef>
              <a:spcAft>
                <a:spcPts val="0"/>
              </a:spcAft>
              <a:buClr>
                <a:srgbClr val="888888"/>
              </a:buClr>
              <a:buSzPts val="1600"/>
              <a:buNone/>
              <a:defRPr sz="1600">
                <a:solidFill>
                  <a:srgbClr val="888888"/>
                </a:solidFill>
              </a:defRPr>
            </a:lvl9pPr>
          </a:lstStyle>
          <a:p>
            <a:endParaRPr/>
          </a:p>
        </p:txBody>
      </p:sp>
      <p:sp>
        <p:nvSpPr>
          <p:cNvPr id="26" name="Google Shape;26;p5"/>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7" name="Google Shape;27;p5"/>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8" name="Google Shape;28;p5"/>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29"/>
        <p:cNvGrpSpPr/>
        <p:nvPr/>
      </p:nvGrpSpPr>
      <p:grpSpPr>
        <a:xfrm>
          <a:off x="0" y="0"/>
          <a:ext cx="0" cy="0"/>
          <a:chOff x="0" y="0"/>
          <a:chExt cx="0" cy="0"/>
        </a:xfrm>
      </p:grpSpPr>
      <p:sp>
        <p:nvSpPr>
          <p:cNvPr id="30" name="Google Shape;30;p6"/>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1" name="Google Shape;31;p6"/>
          <p:cNvSpPr txBox="1">
            <a:spLocks noGrp="1"/>
          </p:cNvSpPr>
          <p:nvPr>
            <p:ph type="body" idx="1"/>
          </p:nvPr>
        </p:nvSpPr>
        <p:spPr>
          <a:xfrm>
            <a:off x="838200" y="1825625"/>
            <a:ext cx="5181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2" name="Google Shape;32;p6"/>
          <p:cNvSpPr txBox="1">
            <a:spLocks noGrp="1"/>
          </p:cNvSpPr>
          <p:nvPr>
            <p:ph type="body" idx="2"/>
          </p:nvPr>
        </p:nvSpPr>
        <p:spPr>
          <a:xfrm>
            <a:off x="6172200" y="1825625"/>
            <a:ext cx="5181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3" name="Google Shape;33;p6"/>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4" name="Google Shape;34;p6"/>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5" name="Google Shape;35;p6"/>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36"/>
        <p:cNvGrpSpPr/>
        <p:nvPr/>
      </p:nvGrpSpPr>
      <p:grpSpPr>
        <a:xfrm>
          <a:off x="0" y="0"/>
          <a:ext cx="0" cy="0"/>
          <a:chOff x="0" y="0"/>
          <a:chExt cx="0" cy="0"/>
        </a:xfrm>
      </p:grpSpPr>
      <p:sp>
        <p:nvSpPr>
          <p:cNvPr id="37" name="Google Shape;37;p7"/>
          <p:cNvSpPr txBox="1">
            <a:spLocks noGrp="1"/>
          </p:cNvSpPr>
          <p:nvPr>
            <p:ph type="title"/>
          </p:nvPr>
        </p:nvSpPr>
        <p:spPr>
          <a:xfrm>
            <a:off x="839788"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8" name="Google Shape;38;p7"/>
          <p:cNvSpPr txBox="1">
            <a:spLocks noGrp="1"/>
          </p:cNvSpPr>
          <p:nvPr>
            <p:ph type="body" idx="1"/>
          </p:nvPr>
        </p:nvSpPr>
        <p:spPr>
          <a:xfrm>
            <a:off x="839788" y="1681163"/>
            <a:ext cx="5157787"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39" name="Google Shape;39;p7"/>
          <p:cNvSpPr txBox="1">
            <a:spLocks noGrp="1"/>
          </p:cNvSpPr>
          <p:nvPr>
            <p:ph type="body" idx="2"/>
          </p:nvPr>
        </p:nvSpPr>
        <p:spPr>
          <a:xfrm>
            <a:off x="839788" y="2505075"/>
            <a:ext cx="5157787"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0" name="Google Shape;40;p7"/>
          <p:cNvSpPr txBox="1">
            <a:spLocks noGrp="1"/>
          </p:cNvSpPr>
          <p:nvPr>
            <p:ph type="body" idx="3"/>
          </p:nvPr>
        </p:nvSpPr>
        <p:spPr>
          <a:xfrm>
            <a:off x="6172200" y="1681163"/>
            <a:ext cx="5183188"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41" name="Google Shape;41;p7"/>
          <p:cNvSpPr txBox="1">
            <a:spLocks noGrp="1"/>
          </p:cNvSpPr>
          <p:nvPr>
            <p:ph type="body" idx="4"/>
          </p:nvPr>
        </p:nvSpPr>
        <p:spPr>
          <a:xfrm>
            <a:off x="6172200" y="2505075"/>
            <a:ext cx="5183188"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2" name="Google Shape;42;p7"/>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3" name="Google Shape;43;p7"/>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4" name="Google Shape;44;p7"/>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45"/>
        <p:cNvGrpSpPr/>
        <p:nvPr/>
      </p:nvGrpSpPr>
      <p:grpSpPr>
        <a:xfrm>
          <a:off x="0" y="0"/>
          <a:ext cx="0" cy="0"/>
          <a:chOff x="0" y="0"/>
          <a:chExt cx="0" cy="0"/>
        </a:xfrm>
      </p:grpSpPr>
      <p:sp>
        <p:nvSpPr>
          <p:cNvPr id="46" name="Google Shape;46;p8"/>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7" name="Google Shape;47;p8"/>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8" name="Google Shape;48;p8"/>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9" name="Google Shape;49;p8"/>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50"/>
        <p:cNvGrpSpPr/>
        <p:nvPr/>
      </p:nvGrpSpPr>
      <p:grpSpPr>
        <a:xfrm>
          <a:off x="0" y="0"/>
          <a:ext cx="0" cy="0"/>
          <a:chOff x="0" y="0"/>
          <a:chExt cx="0" cy="0"/>
        </a:xfrm>
      </p:grpSpPr>
      <p:sp>
        <p:nvSpPr>
          <p:cNvPr id="51" name="Google Shape;51;p9"/>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2" name="Google Shape;52;p9"/>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3" name="Google Shape;53;p9"/>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54"/>
        <p:cNvGrpSpPr/>
        <p:nvPr/>
      </p:nvGrpSpPr>
      <p:grpSpPr>
        <a:xfrm>
          <a:off x="0" y="0"/>
          <a:ext cx="0" cy="0"/>
          <a:chOff x="0" y="0"/>
          <a:chExt cx="0" cy="0"/>
        </a:xfrm>
      </p:grpSpPr>
      <p:sp>
        <p:nvSpPr>
          <p:cNvPr id="55" name="Google Shape;55;p10"/>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6" name="Google Shape;56;p10"/>
          <p:cNvSpPr txBox="1">
            <a:spLocks noGrp="1"/>
          </p:cNvSpPr>
          <p:nvPr>
            <p:ph type="body" idx="1"/>
          </p:nvPr>
        </p:nvSpPr>
        <p:spPr>
          <a:xfrm>
            <a:off x="5183188" y="987425"/>
            <a:ext cx="6172200" cy="4873625"/>
          </a:xfrm>
          <a:prstGeom prst="rect">
            <a:avLst/>
          </a:prstGeom>
          <a:noFill/>
          <a:ln>
            <a:noFill/>
          </a:ln>
        </p:spPr>
        <p:txBody>
          <a:bodyPr spcFirstLastPara="1" wrap="square" lIns="91425" tIns="45700" rIns="91425" bIns="45700" anchor="t" anchorCtr="0">
            <a:normAutofit/>
          </a:bodyPr>
          <a:lstStyle>
            <a:lvl1pPr marL="457200" lvl="0" indent="-431800" algn="l">
              <a:lnSpc>
                <a:spcPct val="90000"/>
              </a:lnSpc>
              <a:spcBef>
                <a:spcPts val="1000"/>
              </a:spcBef>
              <a:spcAft>
                <a:spcPts val="0"/>
              </a:spcAft>
              <a:buClr>
                <a:schemeClr val="dk1"/>
              </a:buClr>
              <a:buSzPts val="3200"/>
              <a:buChar char="•"/>
              <a:defRPr sz="3200"/>
            </a:lvl1pPr>
            <a:lvl2pPr marL="914400" lvl="1" indent="-406400" algn="l">
              <a:lnSpc>
                <a:spcPct val="90000"/>
              </a:lnSpc>
              <a:spcBef>
                <a:spcPts val="500"/>
              </a:spcBef>
              <a:spcAft>
                <a:spcPts val="0"/>
              </a:spcAft>
              <a:buClr>
                <a:schemeClr val="dk1"/>
              </a:buClr>
              <a:buSzPts val="2800"/>
              <a:buChar char="•"/>
              <a:defRPr sz="2800"/>
            </a:lvl2pPr>
            <a:lvl3pPr marL="1371600" lvl="2" indent="-381000" algn="l">
              <a:lnSpc>
                <a:spcPct val="90000"/>
              </a:lnSpc>
              <a:spcBef>
                <a:spcPts val="500"/>
              </a:spcBef>
              <a:spcAft>
                <a:spcPts val="0"/>
              </a:spcAft>
              <a:buClr>
                <a:schemeClr val="dk1"/>
              </a:buClr>
              <a:buSzPts val="2400"/>
              <a:buChar char="•"/>
              <a:defRPr sz="2400"/>
            </a:lvl3pPr>
            <a:lvl4pPr marL="1828800" lvl="3" indent="-355600" algn="l">
              <a:lnSpc>
                <a:spcPct val="90000"/>
              </a:lnSpc>
              <a:spcBef>
                <a:spcPts val="500"/>
              </a:spcBef>
              <a:spcAft>
                <a:spcPts val="0"/>
              </a:spcAft>
              <a:buClr>
                <a:schemeClr val="dk1"/>
              </a:buClr>
              <a:buSzPts val="2000"/>
              <a:buChar char="•"/>
              <a:defRPr sz="2000"/>
            </a:lvl4pPr>
            <a:lvl5pPr marL="2286000" lvl="4" indent="-355600" algn="l">
              <a:lnSpc>
                <a:spcPct val="90000"/>
              </a:lnSpc>
              <a:spcBef>
                <a:spcPts val="500"/>
              </a:spcBef>
              <a:spcAft>
                <a:spcPts val="0"/>
              </a:spcAft>
              <a:buClr>
                <a:schemeClr val="dk1"/>
              </a:buClr>
              <a:buSzPts val="2000"/>
              <a:buChar char="•"/>
              <a:defRPr sz="2000"/>
            </a:lvl5pPr>
            <a:lvl6pPr marL="2743200" lvl="5" indent="-355600" algn="l">
              <a:lnSpc>
                <a:spcPct val="90000"/>
              </a:lnSpc>
              <a:spcBef>
                <a:spcPts val="500"/>
              </a:spcBef>
              <a:spcAft>
                <a:spcPts val="0"/>
              </a:spcAft>
              <a:buClr>
                <a:schemeClr val="dk1"/>
              </a:buClr>
              <a:buSzPts val="2000"/>
              <a:buChar char="•"/>
              <a:defRPr sz="2000"/>
            </a:lvl6pPr>
            <a:lvl7pPr marL="3200400" lvl="6" indent="-355600" algn="l">
              <a:lnSpc>
                <a:spcPct val="90000"/>
              </a:lnSpc>
              <a:spcBef>
                <a:spcPts val="500"/>
              </a:spcBef>
              <a:spcAft>
                <a:spcPts val="0"/>
              </a:spcAft>
              <a:buClr>
                <a:schemeClr val="dk1"/>
              </a:buClr>
              <a:buSzPts val="2000"/>
              <a:buChar char="•"/>
              <a:defRPr sz="2000"/>
            </a:lvl7pPr>
            <a:lvl8pPr marL="3657600" lvl="7" indent="-355600" algn="l">
              <a:lnSpc>
                <a:spcPct val="90000"/>
              </a:lnSpc>
              <a:spcBef>
                <a:spcPts val="500"/>
              </a:spcBef>
              <a:spcAft>
                <a:spcPts val="0"/>
              </a:spcAft>
              <a:buClr>
                <a:schemeClr val="dk1"/>
              </a:buClr>
              <a:buSzPts val="2000"/>
              <a:buChar char="•"/>
              <a:defRPr sz="2000"/>
            </a:lvl8pPr>
            <a:lvl9pPr marL="4114800" lvl="8" indent="-355600" algn="l">
              <a:lnSpc>
                <a:spcPct val="90000"/>
              </a:lnSpc>
              <a:spcBef>
                <a:spcPts val="500"/>
              </a:spcBef>
              <a:spcAft>
                <a:spcPts val="0"/>
              </a:spcAft>
              <a:buClr>
                <a:schemeClr val="dk1"/>
              </a:buClr>
              <a:buSzPts val="2000"/>
              <a:buChar char="•"/>
              <a:defRPr sz="2000"/>
            </a:lvl9pPr>
          </a:lstStyle>
          <a:p>
            <a:endParaRPr/>
          </a:p>
        </p:txBody>
      </p:sp>
      <p:sp>
        <p:nvSpPr>
          <p:cNvPr id="57" name="Google Shape;57;p10"/>
          <p:cNvSpPr txBox="1">
            <a:spLocks noGrp="1"/>
          </p:cNvSpPr>
          <p:nvPr>
            <p:ph type="body" idx="2"/>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58" name="Google Shape;58;p10"/>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9" name="Google Shape;59;p10"/>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0" name="Google Shape;60;p10"/>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Picture with Caption" type="picTx">
  <p:cSld name="PICTURE_WITH_CAPTION_TEXT">
    <p:spTree>
      <p:nvGrpSpPr>
        <p:cNvPr id="1" name="Shape 61"/>
        <p:cNvGrpSpPr/>
        <p:nvPr/>
      </p:nvGrpSpPr>
      <p:grpSpPr>
        <a:xfrm>
          <a:off x="0" y="0"/>
          <a:ext cx="0" cy="0"/>
          <a:chOff x="0" y="0"/>
          <a:chExt cx="0" cy="0"/>
        </a:xfrm>
      </p:grpSpPr>
      <p:sp>
        <p:nvSpPr>
          <p:cNvPr id="62" name="Google Shape;62;p11"/>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3" name="Google Shape;63;p11"/>
          <p:cNvSpPr>
            <a:spLocks noGrp="1"/>
          </p:cNvSpPr>
          <p:nvPr>
            <p:ph type="pic" idx="2"/>
          </p:nvPr>
        </p:nvSpPr>
        <p:spPr>
          <a:xfrm>
            <a:off x="5183188" y="987425"/>
            <a:ext cx="6172200" cy="4873625"/>
          </a:xfrm>
          <a:prstGeom prst="rect">
            <a:avLst/>
          </a:prstGeom>
          <a:noFill/>
          <a:ln>
            <a:noFill/>
          </a:ln>
        </p:spPr>
      </p:sp>
      <p:sp>
        <p:nvSpPr>
          <p:cNvPr id="64" name="Google Shape;64;p11"/>
          <p:cNvSpPr txBox="1">
            <a:spLocks noGrp="1"/>
          </p:cNvSpPr>
          <p:nvPr>
            <p:ph type="body" idx="1"/>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65" name="Google Shape;65;p11"/>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6" name="Google Shape;66;p11"/>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7" name="Google Shape;67;p11"/>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sp>
        <p:nvSpPr>
          <p:cNvPr id="6" name="Google Shape;6;p2"/>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a:p>
        </p:txBody>
      </p:sp>
      <p:sp>
        <p:nvSpPr>
          <p:cNvPr id="7" name="Google Shape;7;p2"/>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8" name="Google Shape;8;p2"/>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rgbClr val="888888"/>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9" name="Google Shape;9;p2"/>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marR="0" lvl="0" algn="ctr" rtl="0">
              <a:lnSpc>
                <a:spcPct val="100000"/>
              </a:lnSpc>
              <a:spcBef>
                <a:spcPts val="0"/>
              </a:spcBef>
              <a:spcAft>
                <a:spcPts val="0"/>
              </a:spcAft>
              <a:buClr>
                <a:srgbClr val="000000"/>
              </a:buClr>
              <a:buSzPts val="1400"/>
              <a:buFont typeface="Arial"/>
              <a:buNone/>
              <a:defRPr sz="1200" b="0" i="0" u="none" strike="noStrike" cap="none">
                <a:solidFill>
                  <a:srgbClr val="888888"/>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10" name="Google Shape;10;p2"/>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hyperlink" Target="https://id.nessy.com/Account/Login?ReturnUrl=%2Fconnect%2Fauthorize%2Fcallback%3Fclient_id%3Dnessy.games.client%26redirect_uri%3Dhttps%253A%252F%252Fstudents.nessy.com%26response_type%3Dcode%26scope%3Dopenid%2520offline_access%2520learning%26nonce%3D1b6afff9d7185a82df61ebd5834a926770tJYgdqp%26state%3D13667f58c6d6fd381978d62a49e9114d0a01sa29q%26code_challenge%3DkCDQY4AuHYzuYuxn53GjsunXYzvzwXU5aZ1zQkyLfn0%26code_challenge_method%3DS256"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hyperlink" Target="https://play.ttrockstars.com/" TargetMode="External"/><Relationship Id="rId5" Type="http://schemas.openxmlformats.org/officeDocument/2006/relationships/hyperlink" Target="https://www.topmarks.co.uk/maths-games/hit-the-button" TargetMode="External"/><Relationship Id="rId4" Type="http://schemas.openxmlformats.org/officeDocument/2006/relationships/hyperlink" Target="https://www.timestables.co.uk/"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83"/>
        <p:cNvGrpSpPr/>
        <p:nvPr/>
      </p:nvGrpSpPr>
      <p:grpSpPr>
        <a:xfrm>
          <a:off x="0" y="0"/>
          <a:ext cx="0" cy="0"/>
          <a:chOff x="0" y="0"/>
          <a:chExt cx="0" cy="0"/>
        </a:xfrm>
      </p:grpSpPr>
      <p:sp>
        <p:nvSpPr>
          <p:cNvPr id="84" name="Google Shape;84;p1"/>
          <p:cNvSpPr/>
          <p:nvPr/>
        </p:nvSpPr>
        <p:spPr>
          <a:xfrm>
            <a:off x="93133" y="2128587"/>
            <a:ext cx="2954867" cy="2218267"/>
          </a:xfrm>
          <a:prstGeom prst="rect">
            <a:avLst/>
          </a:prstGeom>
          <a:noFill/>
          <a:ln w="38100" cap="flat" cmpd="sng">
            <a:solidFill>
              <a:srgbClr val="00B050"/>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
        <p:nvSpPr>
          <p:cNvPr id="85" name="Google Shape;85;p1"/>
          <p:cNvSpPr/>
          <p:nvPr/>
        </p:nvSpPr>
        <p:spPr>
          <a:xfrm>
            <a:off x="3170550" y="2128587"/>
            <a:ext cx="6043300" cy="2218267"/>
          </a:xfrm>
          <a:prstGeom prst="rect">
            <a:avLst/>
          </a:prstGeom>
          <a:noFill/>
          <a:ln w="38100" cap="flat" cmpd="sng">
            <a:solidFill>
              <a:srgbClr val="00B050"/>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
        <p:nvSpPr>
          <p:cNvPr id="86" name="Google Shape;86;p1"/>
          <p:cNvSpPr/>
          <p:nvPr/>
        </p:nvSpPr>
        <p:spPr>
          <a:xfrm rot="-5400000">
            <a:off x="406375" y="4137850"/>
            <a:ext cx="2317500" cy="2955000"/>
          </a:xfrm>
          <a:prstGeom prst="rect">
            <a:avLst/>
          </a:prstGeom>
          <a:noFill/>
          <a:ln w="38100" cap="flat" cmpd="sng">
            <a:solidFill>
              <a:srgbClr val="00B050"/>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
        <p:nvSpPr>
          <p:cNvPr id="87" name="Google Shape;87;p1"/>
          <p:cNvSpPr/>
          <p:nvPr/>
        </p:nvSpPr>
        <p:spPr>
          <a:xfrm rot="-5400000">
            <a:off x="9645822" y="-241691"/>
            <a:ext cx="2143624" cy="2762466"/>
          </a:xfrm>
          <a:prstGeom prst="rect">
            <a:avLst/>
          </a:prstGeom>
          <a:noFill/>
          <a:ln w="38100" cap="flat" cmpd="sng">
            <a:solidFill>
              <a:srgbClr val="00B050"/>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
        <p:nvSpPr>
          <p:cNvPr id="88" name="Google Shape;88;p1"/>
          <p:cNvSpPr/>
          <p:nvPr/>
        </p:nvSpPr>
        <p:spPr>
          <a:xfrm>
            <a:off x="3170550" y="4422100"/>
            <a:ext cx="6043200" cy="2370300"/>
          </a:xfrm>
          <a:prstGeom prst="rect">
            <a:avLst/>
          </a:prstGeom>
          <a:noFill/>
          <a:ln w="38100" cap="flat" cmpd="sng">
            <a:solidFill>
              <a:srgbClr val="00B050"/>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pic>
        <p:nvPicPr>
          <p:cNvPr id="89" name="Google Shape;89;p1"/>
          <p:cNvPicPr preferRelativeResize="0"/>
          <p:nvPr/>
        </p:nvPicPr>
        <p:blipFill rotWithShape="1">
          <a:blip r:embed="rId3">
            <a:alphaModFix/>
          </a:blip>
          <a:srcRect/>
          <a:stretch/>
        </p:blipFill>
        <p:spPr>
          <a:xfrm>
            <a:off x="38103" y="44081"/>
            <a:ext cx="1213154" cy="1217366"/>
          </a:xfrm>
          <a:prstGeom prst="rect">
            <a:avLst/>
          </a:prstGeom>
          <a:noFill/>
          <a:ln>
            <a:noFill/>
          </a:ln>
        </p:spPr>
      </p:pic>
      <p:sp>
        <p:nvSpPr>
          <p:cNvPr id="90" name="Google Shape;90;p1"/>
          <p:cNvSpPr/>
          <p:nvPr/>
        </p:nvSpPr>
        <p:spPr>
          <a:xfrm>
            <a:off x="3170549" y="67731"/>
            <a:ext cx="6043300" cy="1925659"/>
          </a:xfrm>
          <a:prstGeom prst="rect">
            <a:avLst/>
          </a:prstGeom>
          <a:noFill/>
          <a:ln w="38100" cap="flat" cmpd="sng">
            <a:solidFill>
              <a:srgbClr val="00B050"/>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
        <p:nvSpPr>
          <p:cNvPr id="91" name="Google Shape;91;p1"/>
          <p:cNvSpPr/>
          <p:nvPr/>
        </p:nvSpPr>
        <p:spPr>
          <a:xfrm>
            <a:off x="92118" y="1277491"/>
            <a:ext cx="2950376" cy="715899"/>
          </a:xfrm>
          <a:prstGeom prst="rect">
            <a:avLst/>
          </a:prstGeom>
          <a:noFill/>
          <a:ln w="34925" cap="flat" cmpd="sng">
            <a:solidFill>
              <a:srgbClr val="00B050"/>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
        <p:nvSpPr>
          <p:cNvPr id="92" name="Google Shape;92;p1"/>
          <p:cNvSpPr txBox="1"/>
          <p:nvPr/>
        </p:nvSpPr>
        <p:spPr>
          <a:xfrm>
            <a:off x="215684" y="1343052"/>
            <a:ext cx="2880900" cy="5850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1600"/>
              <a:buFont typeface="Arial"/>
              <a:buNone/>
            </a:pPr>
            <a:r>
              <a:rPr lang="en-GB" sz="1600" b="1" i="0" u="none" strike="noStrike" cap="none">
                <a:solidFill>
                  <a:schemeClr val="dk1"/>
                </a:solidFill>
                <a:latin typeface="Calibri"/>
                <a:ea typeface="Calibri"/>
                <a:cs typeface="Calibri"/>
                <a:sym typeface="Calibri"/>
              </a:rPr>
              <a:t>Year </a:t>
            </a:r>
            <a:r>
              <a:rPr lang="en-GB" sz="1600" b="1">
                <a:solidFill>
                  <a:schemeClr val="dk1"/>
                </a:solidFill>
                <a:latin typeface="Calibri"/>
                <a:ea typeface="Calibri"/>
                <a:cs typeface="Calibri"/>
                <a:sym typeface="Calibri"/>
              </a:rPr>
              <a:t>3</a:t>
            </a:r>
            <a:r>
              <a:rPr lang="en-GB" sz="1600" b="1" i="0" u="none" strike="noStrike" cap="none">
                <a:solidFill>
                  <a:schemeClr val="dk1"/>
                </a:solidFill>
                <a:latin typeface="Calibri"/>
                <a:ea typeface="Calibri"/>
                <a:cs typeface="Calibri"/>
                <a:sym typeface="Calibri"/>
              </a:rPr>
              <a:t> – Autumn </a:t>
            </a:r>
            <a:endParaRPr sz="1400" b="0" i="0" u="none" strike="noStrike" cap="none">
              <a:solidFill>
                <a:srgbClr val="00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600"/>
              <a:buFont typeface="Arial"/>
              <a:buNone/>
            </a:pPr>
            <a:r>
              <a:rPr lang="en-GB" sz="1600" b="1" i="0" u="none" strike="noStrike" cap="none">
                <a:solidFill>
                  <a:schemeClr val="dk1"/>
                </a:solidFill>
                <a:latin typeface="Calibri"/>
                <a:ea typeface="Calibri"/>
                <a:cs typeface="Calibri"/>
                <a:sym typeface="Calibri"/>
              </a:rPr>
              <a:t>Curriculum Overview</a:t>
            </a:r>
            <a:endParaRPr sz="1400" b="0" i="0" u="none" strike="noStrike" cap="none">
              <a:solidFill>
                <a:srgbClr val="000000"/>
              </a:solidFill>
              <a:latin typeface="Arial"/>
              <a:ea typeface="Arial"/>
              <a:cs typeface="Arial"/>
              <a:sym typeface="Arial"/>
            </a:endParaRPr>
          </a:p>
        </p:txBody>
      </p:sp>
      <p:sp>
        <p:nvSpPr>
          <p:cNvPr id="93" name="Google Shape;93;p1"/>
          <p:cNvSpPr txBox="1"/>
          <p:nvPr/>
        </p:nvSpPr>
        <p:spPr>
          <a:xfrm>
            <a:off x="3226987" y="44075"/>
            <a:ext cx="5979000" cy="18777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1600"/>
              <a:buFont typeface="Arial"/>
              <a:buNone/>
            </a:pPr>
            <a:r>
              <a:rPr lang="en-GB" sz="1600" b="1" i="0" u="none" strike="noStrike" cap="none">
                <a:solidFill>
                  <a:schemeClr val="dk1"/>
                </a:solidFill>
                <a:latin typeface="Calibri"/>
                <a:ea typeface="Calibri"/>
                <a:cs typeface="Calibri"/>
                <a:sym typeface="Calibri"/>
              </a:rPr>
              <a:t>Literacy and Language Skills</a:t>
            </a:r>
            <a:endParaRPr sz="1600" b="1" i="0" u="none" strike="noStrike" cap="none">
              <a:solidFill>
                <a:schemeClr val="dk1"/>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200"/>
              <a:buFont typeface="Arial"/>
              <a:buNone/>
            </a:pPr>
            <a:r>
              <a:rPr lang="en-GB" sz="1200" b="0" i="0" u="none" strike="noStrike" cap="none">
                <a:solidFill>
                  <a:schemeClr val="dk1"/>
                </a:solidFill>
                <a:latin typeface="Calibri"/>
                <a:ea typeface="Calibri"/>
                <a:cs typeface="Calibri"/>
                <a:sym typeface="Calibri"/>
              </a:rPr>
              <a:t>I</a:t>
            </a:r>
            <a:r>
              <a:rPr lang="en-GB" sz="1100" b="0" i="0" u="none" strike="noStrike" cap="none">
                <a:solidFill>
                  <a:schemeClr val="dk1"/>
                </a:solidFill>
                <a:latin typeface="Calibri"/>
                <a:ea typeface="Calibri"/>
                <a:cs typeface="Calibri"/>
                <a:sym typeface="Calibri"/>
              </a:rPr>
              <a:t>n English, Year </a:t>
            </a:r>
            <a:r>
              <a:rPr lang="en-GB" sz="1100">
                <a:solidFill>
                  <a:schemeClr val="dk1"/>
                </a:solidFill>
                <a:latin typeface="Calibri"/>
                <a:ea typeface="Calibri"/>
                <a:cs typeface="Calibri"/>
                <a:sym typeface="Calibri"/>
              </a:rPr>
              <a:t>3</a:t>
            </a:r>
            <a:r>
              <a:rPr lang="en-GB" sz="1100" b="0" i="0" u="none" strike="noStrike" cap="none">
                <a:solidFill>
                  <a:schemeClr val="dk1"/>
                </a:solidFill>
                <a:latin typeface="Calibri"/>
                <a:ea typeface="Calibri"/>
                <a:cs typeface="Calibri"/>
                <a:sym typeface="Calibri"/>
              </a:rPr>
              <a:t> will be studying t</a:t>
            </a:r>
            <a:r>
              <a:rPr lang="en-GB" sz="1100">
                <a:solidFill>
                  <a:schemeClr val="dk1"/>
                </a:solidFill>
                <a:latin typeface="Calibri"/>
                <a:ea typeface="Calibri"/>
                <a:cs typeface="Calibri"/>
                <a:sym typeface="Calibri"/>
              </a:rPr>
              <a:t>hree</a:t>
            </a:r>
            <a:r>
              <a:rPr lang="en-GB" sz="1100" b="0" i="0" u="none" strike="noStrike" cap="none">
                <a:solidFill>
                  <a:schemeClr val="dk1"/>
                </a:solidFill>
                <a:latin typeface="Calibri"/>
                <a:ea typeface="Calibri"/>
                <a:cs typeface="Calibri"/>
                <a:sym typeface="Calibri"/>
              </a:rPr>
              <a:t> key texts: </a:t>
            </a:r>
            <a:r>
              <a:rPr lang="en-GB" sz="1100">
                <a:solidFill>
                  <a:schemeClr val="dk1"/>
                </a:solidFill>
                <a:latin typeface="Calibri"/>
                <a:ea typeface="Calibri"/>
                <a:cs typeface="Calibri"/>
                <a:sym typeface="Calibri"/>
              </a:rPr>
              <a:t>A Huge Bag of Worries by Virginia Ironside; Stone Age Boy by Satoshi Kitamura and How to Wash a Woolly Mammoth by Michelle Robinson</a:t>
            </a:r>
            <a:r>
              <a:rPr lang="en-GB" sz="1100" b="0" i="0" u="none" strike="noStrike" cap="none">
                <a:solidFill>
                  <a:schemeClr val="dk1"/>
                </a:solidFill>
                <a:latin typeface="Calibri"/>
                <a:ea typeface="Calibri"/>
                <a:cs typeface="Calibri"/>
                <a:sym typeface="Calibri"/>
              </a:rPr>
              <a:t>. We will also be using our early visit to Butser Farm to inform us when writing a recount. </a:t>
            </a:r>
            <a:r>
              <a:rPr lang="en-GB" sz="1100">
                <a:solidFill>
                  <a:schemeClr val="dk1"/>
                </a:solidFill>
                <a:latin typeface="Calibri"/>
                <a:ea typeface="Calibri"/>
                <a:cs typeface="Calibri"/>
                <a:sym typeface="Calibri"/>
              </a:rPr>
              <a:t>This term, our outcomes will be to develop literacy skills in the following: to write a short narrative in the style of the author; to write a recount in a chronological order using past tense and to write a short list of instructions using imperative verbs. </a:t>
            </a:r>
            <a:endParaRPr sz="1100">
              <a:solidFill>
                <a:schemeClr val="dk1"/>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200"/>
              <a:buFont typeface="Arial"/>
              <a:buNone/>
            </a:pPr>
            <a:r>
              <a:rPr lang="en-GB" sz="1100">
                <a:solidFill>
                  <a:schemeClr val="dk1"/>
                </a:solidFill>
                <a:latin typeface="Calibri"/>
                <a:ea typeface="Calibri"/>
                <a:cs typeface="Calibri"/>
                <a:sym typeface="Calibri"/>
              </a:rPr>
              <a:t>In</a:t>
            </a:r>
            <a:r>
              <a:rPr lang="en-GB" sz="1100" b="0" i="0" u="none" strike="noStrike" cap="none">
                <a:solidFill>
                  <a:schemeClr val="dk1"/>
                </a:solidFill>
                <a:latin typeface="Calibri"/>
                <a:ea typeface="Calibri"/>
                <a:cs typeface="Calibri"/>
                <a:sym typeface="Calibri"/>
              </a:rPr>
              <a:t> SPAG, Year </a:t>
            </a:r>
            <a:r>
              <a:rPr lang="en-GB" sz="1100">
                <a:solidFill>
                  <a:schemeClr val="dk1"/>
                </a:solidFill>
                <a:latin typeface="Calibri"/>
                <a:ea typeface="Calibri"/>
                <a:cs typeface="Calibri"/>
                <a:sym typeface="Calibri"/>
              </a:rPr>
              <a:t>3</a:t>
            </a:r>
            <a:r>
              <a:rPr lang="en-GB" sz="1100" b="0" i="0" u="none" strike="noStrike" cap="none">
                <a:solidFill>
                  <a:schemeClr val="dk1"/>
                </a:solidFill>
                <a:latin typeface="Calibri"/>
                <a:ea typeface="Calibri"/>
                <a:cs typeface="Calibri"/>
                <a:sym typeface="Calibri"/>
              </a:rPr>
              <a:t> will: begin covering simple conjunctions</a:t>
            </a:r>
            <a:r>
              <a:rPr lang="en-GB" sz="1100">
                <a:solidFill>
                  <a:schemeClr val="dk1"/>
                </a:solidFill>
                <a:latin typeface="Calibri"/>
                <a:ea typeface="Calibri"/>
                <a:cs typeface="Calibri"/>
                <a:sym typeface="Calibri"/>
              </a:rPr>
              <a:t>;</a:t>
            </a:r>
            <a:r>
              <a:rPr lang="en-GB" sz="1100" b="0" i="0" u="none" strike="noStrike" cap="none">
                <a:solidFill>
                  <a:schemeClr val="dk1"/>
                </a:solidFill>
                <a:latin typeface="Calibri"/>
                <a:ea typeface="Calibri"/>
                <a:cs typeface="Calibri"/>
                <a:sym typeface="Calibri"/>
              </a:rPr>
              <a:t> use time connectives </a:t>
            </a:r>
            <a:r>
              <a:rPr lang="en-GB" sz="1100" b="0" i="0" u="none" strike="noStrike" cap="none">
                <a:solidFill>
                  <a:schemeClr val="dk1"/>
                </a:solidFill>
                <a:latin typeface="Calibri"/>
                <a:ea typeface="Calibri"/>
                <a:cs typeface="Calibri"/>
                <a:sym typeface="Calibri"/>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0"/>
                  </a:ext>
                </a:extLst>
              </a:rPr>
              <a:t>and</a:t>
            </a:r>
            <a:r>
              <a:rPr lang="en-GB" sz="1100" b="0" i="0" u="none" strike="noStrike" cap="none">
                <a:solidFill>
                  <a:schemeClr val="dk1"/>
                </a:solidFill>
                <a:latin typeface="Calibri"/>
                <a:ea typeface="Calibri"/>
                <a:cs typeface="Calibri"/>
                <a:sym typeface="Calibri"/>
              </a:rPr>
              <a:t> fronted adverbials: time, place and manner</a:t>
            </a:r>
            <a:r>
              <a:rPr lang="en-GB" sz="1100">
                <a:solidFill>
                  <a:schemeClr val="dk1"/>
                </a:solidFill>
                <a:latin typeface="Calibri"/>
                <a:ea typeface="Calibri"/>
                <a:cs typeface="Calibri"/>
                <a:sym typeface="Calibri"/>
              </a:rPr>
              <a:t>;</a:t>
            </a:r>
            <a:r>
              <a:rPr lang="en-GB" sz="1100" b="0" i="0" u="none" strike="noStrike" cap="none">
                <a:solidFill>
                  <a:schemeClr val="dk1"/>
                </a:solidFill>
                <a:latin typeface="Calibri"/>
                <a:ea typeface="Calibri"/>
                <a:cs typeface="Calibri"/>
                <a:sym typeface="Calibri"/>
              </a:rPr>
              <a:t> </a:t>
            </a:r>
            <a:r>
              <a:rPr lang="en-GB" sz="1100">
                <a:solidFill>
                  <a:schemeClr val="dk1"/>
                </a:solidFill>
                <a:latin typeface="Calibri"/>
                <a:ea typeface="Calibri"/>
                <a:cs typeface="Calibri"/>
                <a:sym typeface="Calibri"/>
              </a:rPr>
              <a:t>continue to develop prior knowledge of nouns, verbs and adjectives to embed the skills required for writing and start to develop dictionary/thesaurus skills.</a:t>
            </a:r>
            <a:endParaRPr sz="1100" b="0" i="0" u="none" strike="noStrike" cap="none">
              <a:solidFill>
                <a:schemeClr val="dk1"/>
              </a:solidFill>
              <a:latin typeface="Calibri"/>
              <a:ea typeface="Calibri"/>
              <a:cs typeface="Calibri"/>
              <a:sym typeface="Calibri"/>
            </a:endParaRPr>
          </a:p>
        </p:txBody>
      </p:sp>
      <p:sp>
        <p:nvSpPr>
          <p:cNvPr id="94" name="Google Shape;94;p1"/>
          <p:cNvSpPr txBox="1"/>
          <p:nvPr/>
        </p:nvSpPr>
        <p:spPr>
          <a:xfrm>
            <a:off x="3170550" y="2128575"/>
            <a:ext cx="6018900" cy="21858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1600"/>
              <a:buFont typeface="Arial"/>
              <a:buNone/>
            </a:pPr>
            <a:r>
              <a:rPr lang="en-GB" sz="1600" b="1" i="0" u="none" strike="noStrike" cap="none">
                <a:solidFill>
                  <a:schemeClr val="dk1"/>
                </a:solidFill>
                <a:latin typeface="Calibri"/>
                <a:ea typeface="Calibri"/>
                <a:cs typeface="Calibri"/>
                <a:sym typeface="Calibri"/>
              </a:rPr>
              <a:t>Mathematical skills and knowledge (Following the White Rose Maths lessons)</a:t>
            </a:r>
            <a:endParaRPr sz="1600" b="1" i="0" u="none" strike="noStrike" cap="none">
              <a:solidFill>
                <a:schemeClr val="dk1"/>
              </a:solidFill>
              <a:latin typeface="Calibri"/>
              <a:ea typeface="Calibri"/>
              <a:cs typeface="Calibri"/>
              <a:sym typeface="Calibri"/>
            </a:endParaRPr>
          </a:p>
          <a:p>
            <a:pPr marL="457200" marR="0" lvl="0" indent="-298450" algn="l" rtl="0">
              <a:lnSpc>
                <a:spcPct val="100000"/>
              </a:lnSpc>
              <a:spcBef>
                <a:spcPts val="0"/>
              </a:spcBef>
              <a:spcAft>
                <a:spcPts val="0"/>
              </a:spcAft>
              <a:buClr>
                <a:schemeClr val="dk1"/>
              </a:buClr>
              <a:buSzPts val="1100"/>
              <a:buFont typeface="Calibri"/>
              <a:buChar char="-"/>
            </a:pPr>
            <a:r>
              <a:rPr lang="en-GB" sz="1100" b="0" i="0" u="none" strike="noStrike" cap="none">
                <a:solidFill>
                  <a:schemeClr val="dk1"/>
                </a:solidFill>
                <a:latin typeface="Calibri"/>
                <a:ea typeface="Calibri"/>
                <a:cs typeface="Calibri"/>
                <a:sym typeface="Calibri"/>
              </a:rPr>
              <a:t>Place Value </a:t>
            </a:r>
            <a:r>
              <a:rPr lang="en-GB" sz="1100">
                <a:solidFill>
                  <a:schemeClr val="dk1"/>
                </a:solidFill>
                <a:latin typeface="Calibri"/>
                <a:ea typeface="Calibri"/>
                <a:cs typeface="Calibri"/>
                <a:sym typeface="Calibri"/>
              </a:rPr>
              <a:t>-</a:t>
            </a:r>
            <a:r>
              <a:rPr lang="en-GB" sz="1100" b="0" i="0" u="none" strike="noStrike" cap="none">
                <a:solidFill>
                  <a:schemeClr val="dk1"/>
                </a:solidFill>
                <a:latin typeface="Calibri"/>
                <a:ea typeface="Calibri"/>
                <a:cs typeface="Calibri"/>
                <a:sym typeface="Calibri"/>
              </a:rPr>
              <a:t> </a:t>
            </a:r>
            <a:r>
              <a:rPr lang="en-GB" sz="1100">
                <a:solidFill>
                  <a:schemeClr val="dk1"/>
                </a:solidFill>
                <a:latin typeface="Calibri"/>
                <a:ea typeface="Calibri"/>
                <a:cs typeface="Calibri"/>
                <a:sym typeface="Calibri"/>
              </a:rPr>
              <a:t>identifying, representing and estimating numbers. Year 3 will be comparing and ordering numbers, partitioning numbers up to 1000 and using a number line.</a:t>
            </a:r>
            <a:endParaRPr sz="1100" b="0" i="0" u="none" strike="noStrike" cap="none">
              <a:solidFill>
                <a:schemeClr val="dk1"/>
              </a:solidFill>
              <a:latin typeface="Calibri"/>
              <a:ea typeface="Calibri"/>
              <a:cs typeface="Calibri"/>
              <a:sym typeface="Calibri"/>
            </a:endParaRPr>
          </a:p>
          <a:p>
            <a:pPr marL="457200" marR="0" lvl="0" indent="-298450" algn="l" rtl="0">
              <a:lnSpc>
                <a:spcPct val="100000"/>
              </a:lnSpc>
              <a:spcBef>
                <a:spcPts val="0"/>
              </a:spcBef>
              <a:spcAft>
                <a:spcPts val="0"/>
              </a:spcAft>
              <a:buClr>
                <a:schemeClr val="dk1"/>
              </a:buClr>
              <a:buSzPts val="1100"/>
              <a:buFont typeface="Calibri"/>
              <a:buChar char="-"/>
            </a:pPr>
            <a:r>
              <a:rPr lang="en-GB" sz="1100" b="0" i="0" u="none" strike="noStrike" cap="none">
                <a:solidFill>
                  <a:schemeClr val="dk1"/>
                </a:solidFill>
                <a:latin typeface="Calibri"/>
                <a:ea typeface="Calibri"/>
                <a:cs typeface="Calibri"/>
                <a:sym typeface="Calibri"/>
              </a:rPr>
              <a:t>Addition and Subtraction </a:t>
            </a:r>
            <a:r>
              <a:rPr lang="en-GB" sz="1100">
                <a:solidFill>
                  <a:schemeClr val="dk1"/>
                </a:solidFill>
                <a:latin typeface="Calibri"/>
                <a:ea typeface="Calibri"/>
                <a:cs typeface="Calibri"/>
                <a:sym typeface="Calibri"/>
              </a:rPr>
              <a:t>- using a variety of both mental and written methods to add and subtract 2 and 3-digit numbers, with and without exchanging or regrouping.</a:t>
            </a:r>
            <a:endParaRPr sz="1100" b="0" i="0" u="none" strike="noStrike" cap="none">
              <a:solidFill>
                <a:schemeClr val="dk1"/>
              </a:solidFill>
              <a:latin typeface="Calibri"/>
              <a:ea typeface="Calibri"/>
              <a:cs typeface="Calibri"/>
              <a:sym typeface="Calibri"/>
            </a:endParaRPr>
          </a:p>
          <a:p>
            <a:pPr marL="457200" marR="0" lvl="0" indent="-298450" algn="l" rtl="0">
              <a:lnSpc>
                <a:spcPct val="100000"/>
              </a:lnSpc>
              <a:spcBef>
                <a:spcPts val="0"/>
              </a:spcBef>
              <a:spcAft>
                <a:spcPts val="0"/>
              </a:spcAft>
              <a:buClr>
                <a:schemeClr val="dk1"/>
              </a:buClr>
              <a:buSzPts val="1100"/>
              <a:buFont typeface="Calibri"/>
              <a:buChar char="-"/>
            </a:pPr>
            <a:r>
              <a:rPr lang="en-GB" sz="1100" b="0" i="0" u="none" strike="noStrike" cap="none">
                <a:solidFill>
                  <a:schemeClr val="dk1"/>
                </a:solidFill>
                <a:latin typeface="Calibri"/>
                <a:ea typeface="Calibri"/>
                <a:cs typeface="Calibri"/>
                <a:sym typeface="Calibri"/>
              </a:rPr>
              <a:t>Multiplication and Division</a:t>
            </a:r>
            <a:r>
              <a:rPr lang="en-GB" sz="1100">
                <a:solidFill>
                  <a:schemeClr val="dk1"/>
                </a:solidFill>
                <a:latin typeface="Calibri"/>
                <a:ea typeface="Calibri"/>
                <a:cs typeface="Calibri"/>
                <a:sym typeface="Calibri"/>
              </a:rPr>
              <a:t>- focusing on the  3, 4 and 8 times tables, Year 3 children will be making equal groups, sharing and grouping and using arrays.</a:t>
            </a:r>
            <a:endParaRPr sz="1100">
              <a:solidFill>
                <a:schemeClr val="dk1"/>
              </a:solidFill>
              <a:latin typeface="Calibri"/>
              <a:ea typeface="Calibri"/>
              <a:cs typeface="Calibri"/>
              <a:sym typeface="Calibri"/>
            </a:endParaRPr>
          </a:p>
          <a:p>
            <a:pPr marL="0" lvl="0" indent="0" algn="l" rtl="0">
              <a:spcBef>
                <a:spcPts val="0"/>
              </a:spcBef>
              <a:spcAft>
                <a:spcPts val="0"/>
              </a:spcAft>
              <a:buNone/>
            </a:pPr>
            <a:r>
              <a:rPr lang="en-GB" sz="1600" b="1">
                <a:solidFill>
                  <a:schemeClr val="dk1"/>
                </a:solidFill>
                <a:latin typeface="Calibri"/>
                <a:ea typeface="Calibri"/>
                <a:cs typeface="Calibri"/>
                <a:sym typeface="Calibri"/>
              </a:rPr>
              <a:t>Key vocabulary this term:</a:t>
            </a:r>
            <a:endParaRPr sz="1600" b="1">
              <a:solidFill>
                <a:schemeClr val="dk1"/>
              </a:solidFill>
              <a:latin typeface="Calibri"/>
              <a:ea typeface="Calibri"/>
              <a:cs typeface="Calibri"/>
              <a:sym typeface="Calibri"/>
            </a:endParaRPr>
          </a:p>
          <a:p>
            <a:pPr marL="457200" lvl="0" indent="-298450" algn="l" rtl="0">
              <a:spcBef>
                <a:spcPts val="0"/>
              </a:spcBef>
              <a:spcAft>
                <a:spcPts val="0"/>
              </a:spcAft>
              <a:buClr>
                <a:schemeClr val="dk1"/>
              </a:buClr>
              <a:buSzPts val="1100"/>
              <a:buFont typeface="Calibri"/>
              <a:buChar char="-"/>
            </a:pPr>
            <a:r>
              <a:rPr lang="en-GB" sz="1100">
                <a:solidFill>
                  <a:schemeClr val="dk1"/>
                </a:solidFill>
                <a:latin typeface="Calibri"/>
                <a:ea typeface="Calibri"/>
                <a:cs typeface="Calibri"/>
                <a:sym typeface="Calibri"/>
              </a:rPr>
              <a:t>Hundreds, tens, ones, column, place value, place value holder, addend, minuend, subtrahend, sum, difference, part, whole, exchange, regroup, greater than, less than, equal to, array</a:t>
            </a:r>
            <a:endParaRPr sz="1100">
              <a:solidFill>
                <a:schemeClr val="dk1"/>
              </a:solidFill>
              <a:latin typeface="Calibri"/>
              <a:ea typeface="Calibri"/>
              <a:cs typeface="Calibri"/>
              <a:sym typeface="Calibri"/>
            </a:endParaRPr>
          </a:p>
        </p:txBody>
      </p:sp>
      <p:sp>
        <p:nvSpPr>
          <p:cNvPr id="95" name="Google Shape;95;p1"/>
          <p:cNvSpPr txBox="1"/>
          <p:nvPr/>
        </p:nvSpPr>
        <p:spPr>
          <a:xfrm>
            <a:off x="87625" y="2140575"/>
            <a:ext cx="3009000" cy="21858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1600"/>
              <a:buFont typeface="Arial"/>
              <a:buNone/>
            </a:pPr>
            <a:r>
              <a:rPr lang="en-GB" sz="1600" b="1" i="0" u="none" strike="noStrike" cap="none">
                <a:solidFill>
                  <a:schemeClr val="dk1"/>
                </a:solidFill>
                <a:latin typeface="Calibri"/>
                <a:ea typeface="Calibri"/>
                <a:cs typeface="Calibri"/>
                <a:sym typeface="Calibri"/>
              </a:rPr>
              <a:t>Science and Computing</a:t>
            </a:r>
            <a:endParaRPr sz="1600" b="1" i="0" u="none" strike="noStrike" cap="none">
              <a:solidFill>
                <a:schemeClr val="dk1"/>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100"/>
              <a:buFont typeface="Arial"/>
              <a:buNone/>
            </a:pPr>
            <a:r>
              <a:rPr lang="en-GB" sz="1000" b="0" i="0" u="none" strike="noStrike" cap="none">
                <a:solidFill>
                  <a:schemeClr val="dk1"/>
                </a:solidFill>
                <a:latin typeface="Calibri"/>
                <a:ea typeface="Calibri"/>
                <a:cs typeface="Calibri"/>
                <a:sym typeface="Calibri"/>
              </a:rPr>
              <a:t>In Science, Year </a:t>
            </a:r>
            <a:r>
              <a:rPr lang="en-GB" sz="1000">
                <a:solidFill>
                  <a:schemeClr val="dk1"/>
                </a:solidFill>
                <a:latin typeface="Calibri"/>
                <a:ea typeface="Calibri"/>
                <a:cs typeface="Calibri"/>
                <a:sym typeface="Calibri"/>
              </a:rPr>
              <a:t>3</a:t>
            </a:r>
            <a:r>
              <a:rPr lang="en-GB" sz="1000" b="0" i="0" u="none" strike="noStrike" cap="none">
                <a:solidFill>
                  <a:schemeClr val="dk1"/>
                </a:solidFill>
                <a:latin typeface="Calibri"/>
                <a:ea typeface="Calibri"/>
                <a:cs typeface="Calibri"/>
                <a:sym typeface="Calibri"/>
              </a:rPr>
              <a:t> will be learning two topics: </a:t>
            </a:r>
            <a:r>
              <a:rPr lang="en-GB" sz="1000">
                <a:solidFill>
                  <a:schemeClr val="dk1"/>
                </a:solidFill>
                <a:latin typeface="Calibri"/>
                <a:ea typeface="Calibri"/>
                <a:cs typeface="Calibri"/>
                <a:sym typeface="Calibri"/>
              </a:rPr>
              <a:t>Light &amp; Shadow and Forces &amp; Magnets</a:t>
            </a:r>
            <a:r>
              <a:rPr lang="en-GB" sz="1000" b="0" i="0" u="none" strike="noStrike" cap="none">
                <a:solidFill>
                  <a:schemeClr val="dk1"/>
                </a:solidFill>
                <a:latin typeface="Calibri"/>
                <a:ea typeface="Calibri"/>
                <a:cs typeface="Calibri"/>
                <a:sym typeface="Calibri"/>
              </a:rPr>
              <a:t>. We will link scientific knowledge with the enquiry skills needed to be a scientist throughout the curriculum and within our investigations.</a:t>
            </a:r>
            <a:endParaRPr sz="1000" b="0" i="0" u="none" strike="noStrike" cap="none">
              <a:solidFill>
                <a:schemeClr val="dk1"/>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100"/>
              <a:buFont typeface="Arial"/>
              <a:buNone/>
            </a:pPr>
            <a:r>
              <a:rPr lang="en-GB" sz="1000" b="0" i="0" u="none" strike="noStrike" cap="none">
                <a:solidFill>
                  <a:schemeClr val="dk1"/>
                </a:solidFill>
                <a:latin typeface="Calibri"/>
                <a:ea typeface="Calibri"/>
                <a:cs typeface="Calibri"/>
                <a:sym typeface="Calibri"/>
              </a:rPr>
              <a:t>In Computing, Year </a:t>
            </a:r>
            <a:r>
              <a:rPr lang="en-GB" sz="1000">
                <a:solidFill>
                  <a:schemeClr val="dk1"/>
                </a:solidFill>
                <a:latin typeface="Calibri"/>
                <a:ea typeface="Calibri"/>
                <a:cs typeface="Calibri"/>
                <a:sym typeface="Calibri"/>
              </a:rPr>
              <a:t>3</a:t>
            </a:r>
            <a:r>
              <a:rPr lang="en-GB" sz="1000" b="0" i="0" u="none" strike="noStrike" cap="none">
                <a:solidFill>
                  <a:schemeClr val="dk1"/>
                </a:solidFill>
                <a:latin typeface="Calibri"/>
                <a:ea typeface="Calibri"/>
                <a:cs typeface="Calibri"/>
                <a:sym typeface="Calibri"/>
              </a:rPr>
              <a:t> we will be learning about </a:t>
            </a:r>
            <a:r>
              <a:rPr lang="en-GB" sz="1000">
                <a:solidFill>
                  <a:schemeClr val="dk1"/>
                </a:solidFill>
                <a:latin typeface="Calibri"/>
                <a:ea typeface="Calibri"/>
                <a:cs typeface="Calibri"/>
                <a:sym typeface="Calibri"/>
              </a:rPr>
              <a:t>digital devices as well as exploring the world of basic coding. They will be introduce to Scratch: a block based programming platform to develop their coding skills through games and animation. </a:t>
            </a:r>
            <a:r>
              <a:rPr lang="en-GB" sz="1000" b="0" i="0" u="none" strike="noStrike" cap="none">
                <a:solidFill>
                  <a:schemeClr val="dk1"/>
                </a:solidFill>
                <a:latin typeface="Calibri"/>
                <a:ea typeface="Calibri"/>
                <a:cs typeface="Calibri"/>
                <a:sym typeface="Calibri"/>
              </a:rPr>
              <a:t>Alongside this, the children will be further improving their touching typing skills and speed </a:t>
            </a:r>
            <a:r>
              <a:rPr lang="en-GB" sz="1000" b="0" i="0" u="none" strike="noStrike" cap="none">
                <a:solidFill>
                  <a:schemeClr val="dk1"/>
                </a:solidFill>
                <a:latin typeface="Calibri"/>
                <a:ea typeface="Calibri"/>
                <a:cs typeface="Calibri"/>
                <a:sym typeface="Calibri"/>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1"/>
                  </a:ext>
                </a:extLst>
              </a:rPr>
              <a:t>within</a:t>
            </a:r>
            <a:r>
              <a:rPr lang="en-GB" sz="1000" b="0" i="0" u="none" strike="noStrike" cap="none">
                <a:solidFill>
                  <a:schemeClr val="dk1"/>
                </a:solidFill>
                <a:latin typeface="Calibri"/>
                <a:ea typeface="Calibri"/>
                <a:cs typeface="Calibri"/>
                <a:sym typeface="Calibri"/>
              </a:rPr>
              <a:t> lessons.</a:t>
            </a:r>
            <a:endParaRPr sz="1000" b="0" i="0" u="none" strike="noStrike" cap="none">
              <a:solidFill>
                <a:schemeClr val="dk1"/>
              </a:solidFill>
              <a:latin typeface="Calibri"/>
              <a:ea typeface="Calibri"/>
              <a:cs typeface="Calibri"/>
              <a:sym typeface="Calibri"/>
            </a:endParaRPr>
          </a:p>
        </p:txBody>
      </p:sp>
      <p:sp>
        <p:nvSpPr>
          <p:cNvPr id="96" name="Google Shape;96;p1"/>
          <p:cNvSpPr txBox="1"/>
          <p:nvPr/>
        </p:nvSpPr>
        <p:spPr>
          <a:xfrm>
            <a:off x="3128913" y="4443925"/>
            <a:ext cx="6121200" cy="23550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1600"/>
              <a:buFont typeface="Arial"/>
              <a:buNone/>
            </a:pPr>
            <a:r>
              <a:rPr lang="en-GB" sz="1600" b="1" i="0" u="none" strike="noStrike" cap="none">
                <a:solidFill>
                  <a:schemeClr val="dk1"/>
                </a:solidFill>
                <a:latin typeface="Calibri"/>
                <a:ea typeface="Calibri"/>
                <a:cs typeface="Calibri"/>
                <a:sym typeface="Calibri"/>
              </a:rPr>
              <a:t>Understanding the world around us</a:t>
            </a:r>
            <a:endParaRPr sz="1600" b="1" i="0" u="none" strike="noStrike" cap="none">
              <a:solidFill>
                <a:schemeClr val="dk1"/>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200"/>
              <a:buFont typeface="Arial"/>
              <a:buNone/>
            </a:pPr>
            <a:r>
              <a:rPr lang="en-GB" sz="1200">
                <a:solidFill>
                  <a:schemeClr val="dk1"/>
                </a:solidFill>
                <a:latin typeface="Calibri"/>
                <a:ea typeface="Calibri"/>
                <a:cs typeface="Calibri"/>
                <a:sym typeface="Calibri"/>
              </a:rPr>
              <a:t>I</a:t>
            </a:r>
            <a:r>
              <a:rPr lang="en-GB" sz="1100" b="0" i="0" u="none" strike="noStrike" cap="none">
                <a:solidFill>
                  <a:schemeClr val="dk1"/>
                </a:solidFill>
                <a:latin typeface="Calibri"/>
                <a:ea typeface="Calibri"/>
                <a:cs typeface="Calibri"/>
                <a:sym typeface="Calibri"/>
              </a:rPr>
              <a:t>n History, Year </a:t>
            </a:r>
            <a:r>
              <a:rPr lang="en-GB" sz="1100">
                <a:solidFill>
                  <a:schemeClr val="dk1"/>
                </a:solidFill>
                <a:latin typeface="Calibri"/>
                <a:ea typeface="Calibri"/>
                <a:cs typeface="Calibri"/>
                <a:sym typeface="Calibri"/>
              </a:rPr>
              <a:t>3</a:t>
            </a:r>
            <a:r>
              <a:rPr lang="en-GB" sz="1100" b="0" i="0" u="none" strike="noStrike" cap="none">
                <a:solidFill>
                  <a:schemeClr val="dk1"/>
                </a:solidFill>
                <a:latin typeface="Calibri"/>
                <a:ea typeface="Calibri"/>
                <a:cs typeface="Calibri"/>
                <a:sym typeface="Calibri"/>
              </a:rPr>
              <a:t> will be covering both History Topics </a:t>
            </a:r>
            <a:r>
              <a:rPr lang="en-GB" sz="1100">
                <a:solidFill>
                  <a:schemeClr val="dk1"/>
                </a:solidFill>
                <a:latin typeface="Calibri"/>
                <a:ea typeface="Calibri"/>
                <a:cs typeface="Calibri"/>
                <a:sym typeface="Calibri"/>
              </a:rPr>
              <a:t>consecutively. This is to ensure a deeper understanding of the Historical Timeline studied. Firstly, we will be learning about the Stone Age - the basic Hunter Gatherer. The children will learn how the early Paleolithic Stone Age developed over time - they will discover how important historical areas, such as Skara Brae, inform us of huge changes, linking settlements and artefacts found, to the Iron Age. This era links wonderfully to the beginning of Ancient Rome where Year 3 will be exploring the story of Romulus and Remus. They will be learning about the Romans</a:t>
            </a:r>
            <a:r>
              <a:rPr lang="en-GB" sz="1100" b="0" i="0" u="none" strike="noStrike" cap="none">
                <a:solidFill>
                  <a:schemeClr val="dk1"/>
                </a:solidFill>
                <a:latin typeface="Calibri"/>
                <a:ea typeface="Calibri"/>
                <a:cs typeface="Calibri"/>
                <a:sym typeface="Calibri"/>
              </a:rPr>
              <a:t>: where they came from, who they are and why they invaded Britain. We will dive into key characters who had an influence on decisions, transport and weaponry, and their culture</a:t>
            </a:r>
            <a:r>
              <a:rPr lang="en-GB" sz="1100">
                <a:solidFill>
                  <a:schemeClr val="dk1"/>
                </a:solidFill>
                <a:latin typeface="Calibri"/>
                <a:ea typeface="Calibri"/>
                <a:cs typeface="Calibri"/>
                <a:sym typeface="Calibri"/>
              </a:rPr>
              <a:t>.</a:t>
            </a:r>
            <a:endParaRPr sz="1100">
              <a:solidFill>
                <a:schemeClr val="dk1"/>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200"/>
              <a:buFont typeface="Arial"/>
              <a:buNone/>
            </a:pPr>
            <a:r>
              <a:rPr lang="en-GB" sz="900" i="1">
                <a:solidFill>
                  <a:srgbClr val="00B050"/>
                </a:solidFill>
                <a:latin typeface="Calibri"/>
                <a:ea typeface="Calibri"/>
                <a:cs typeface="Calibri"/>
                <a:sym typeface="Calibri"/>
              </a:rPr>
              <a:t>A trip to the ancient dwellings of Butser Farm consolidates the children's  learning as well as a fun Roman Day, held at school.</a:t>
            </a:r>
            <a:endParaRPr sz="900" i="1">
              <a:solidFill>
                <a:srgbClr val="00B050"/>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200"/>
              <a:buFont typeface="Arial"/>
              <a:buNone/>
            </a:pPr>
            <a:r>
              <a:rPr lang="en-GB" sz="1100" b="0" i="0" u="none" strike="noStrike" cap="none">
                <a:solidFill>
                  <a:schemeClr val="dk1"/>
                </a:solidFill>
                <a:latin typeface="Calibri"/>
                <a:ea typeface="Calibri"/>
                <a:cs typeface="Calibri"/>
                <a:sym typeface="Calibri"/>
              </a:rPr>
              <a:t>In RE, Year </a:t>
            </a:r>
            <a:r>
              <a:rPr lang="en-GB" sz="1100">
                <a:solidFill>
                  <a:schemeClr val="dk1"/>
                </a:solidFill>
                <a:latin typeface="Calibri"/>
                <a:ea typeface="Calibri"/>
                <a:cs typeface="Calibri"/>
                <a:sym typeface="Calibri"/>
              </a:rPr>
              <a:t>3</a:t>
            </a:r>
            <a:r>
              <a:rPr lang="en-GB" sz="1100" b="0" i="0" u="none" strike="noStrike" cap="none">
                <a:solidFill>
                  <a:schemeClr val="dk1"/>
                </a:solidFill>
                <a:latin typeface="Calibri"/>
                <a:ea typeface="Calibri"/>
                <a:cs typeface="Calibri"/>
                <a:sym typeface="Calibri"/>
              </a:rPr>
              <a:t> will be learning to identify key aspects of t</a:t>
            </a:r>
            <a:r>
              <a:rPr lang="en-GB" sz="1100">
                <a:solidFill>
                  <a:schemeClr val="dk1"/>
                </a:solidFill>
                <a:latin typeface="Calibri"/>
                <a:ea typeface="Calibri"/>
                <a:cs typeface="Calibri"/>
                <a:sym typeface="Calibri"/>
              </a:rPr>
              <a:t>wo</a:t>
            </a:r>
            <a:r>
              <a:rPr lang="en-GB" sz="1100" b="0" i="0" u="none" strike="noStrike" cap="none">
                <a:solidFill>
                  <a:schemeClr val="dk1"/>
                </a:solidFill>
                <a:latin typeface="Calibri"/>
                <a:ea typeface="Calibri"/>
                <a:cs typeface="Calibri"/>
                <a:sym typeface="Calibri"/>
              </a:rPr>
              <a:t> world religions. </a:t>
            </a:r>
            <a:r>
              <a:rPr lang="en-GB" sz="1100">
                <a:solidFill>
                  <a:schemeClr val="dk1"/>
                </a:solidFill>
                <a:latin typeface="Calibri"/>
                <a:ea typeface="Calibri"/>
                <a:cs typeface="Calibri"/>
                <a:sym typeface="Calibri"/>
              </a:rPr>
              <a:t>They will </a:t>
            </a:r>
            <a:r>
              <a:rPr lang="en-GB" sz="1100" b="0" i="0" u="none" strike="noStrike" cap="none">
                <a:solidFill>
                  <a:schemeClr val="dk1"/>
                </a:solidFill>
                <a:latin typeface="Calibri"/>
                <a:ea typeface="Calibri"/>
                <a:cs typeface="Calibri"/>
                <a:sym typeface="Calibri"/>
              </a:rPr>
              <a:t>dive deeper into describing different ways people may express beliefs</a:t>
            </a:r>
            <a:r>
              <a:rPr lang="en-GB" sz="1100">
                <a:solidFill>
                  <a:schemeClr val="dk1"/>
                </a:solidFill>
                <a:latin typeface="Calibri"/>
                <a:ea typeface="Calibri"/>
                <a:cs typeface="Calibri"/>
                <a:sym typeface="Calibri"/>
              </a:rPr>
              <a:t>. Year 3 will begin to appreciate the similarities and differences of the diverse cultures that these religions may offer.</a:t>
            </a:r>
            <a:endParaRPr sz="1200" b="0" i="0" u="none" strike="noStrike" cap="none">
              <a:solidFill>
                <a:schemeClr val="dk1"/>
              </a:solidFill>
              <a:latin typeface="Calibri"/>
              <a:ea typeface="Calibri"/>
              <a:cs typeface="Calibri"/>
              <a:sym typeface="Calibri"/>
            </a:endParaRPr>
          </a:p>
        </p:txBody>
      </p:sp>
      <p:sp>
        <p:nvSpPr>
          <p:cNvPr id="97" name="Google Shape;97;p1"/>
          <p:cNvSpPr txBox="1"/>
          <p:nvPr/>
        </p:nvSpPr>
        <p:spPr>
          <a:xfrm>
            <a:off x="38100" y="4370400"/>
            <a:ext cx="3058500" cy="24780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1600"/>
              <a:buFont typeface="Arial"/>
              <a:buNone/>
            </a:pPr>
            <a:r>
              <a:rPr lang="en-GB" sz="1500" b="1" i="0" u="none" strike="noStrike" cap="none">
                <a:solidFill>
                  <a:schemeClr val="dk1"/>
                </a:solidFill>
                <a:latin typeface="Calibri"/>
                <a:ea typeface="Calibri"/>
                <a:cs typeface="Calibri"/>
                <a:sym typeface="Calibri"/>
              </a:rPr>
              <a:t>Creativity and PE</a:t>
            </a:r>
            <a:endParaRPr sz="1500" b="1" i="0" u="none" strike="noStrike" cap="none">
              <a:solidFill>
                <a:schemeClr val="dk1"/>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100"/>
              <a:buFont typeface="Arial"/>
              <a:buNone/>
            </a:pPr>
            <a:r>
              <a:rPr lang="en-GB" sz="1000" b="0" i="0" u="none" strike="noStrike" cap="none">
                <a:solidFill>
                  <a:schemeClr val="dk1"/>
                </a:solidFill>
                <a:latin typeface="Calibri"/>
                <a:ea typeface="Calibri"/>
                <a:cs typeface="Calibri"/>
                <a:sym typeface="Calibri"/>
              </a:rPr>
              <a:t>In </a:t>
            </a:r>
            <a:r>
              <a:rPr lang="en-GB" sz="1000" b="0" i="0" u="none" strike="noStrike" cap="none">
                <a:solidFill>
                  <a:schemeClr val="dk1"/>
                </a:solidFill>
                <a:latin typeface="Calibri"/>
                <a:ea typeface="Calibri"/>
                <a:cs typeface="Calibri"/>
                <a:sym typeface="Calibri"/>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2"/>
                  </a:ext>
                </a:extLst>
              </a:rPr>
              <a:t>PE, Year </a:t>
            </a:r>
            <a:r>
              <a:rPr lang="en-GB" sz="1000">
                <a:solidFill>
                  <a:schemeClr val="dk1"/>
                </a:solidFill>
                <a:latin typeface="Calibri"/>
                <a:ea typeface="Calibri"/>
                <a:cs typeface="Calibri"/>
                <a:sym typeface="Calibri"/>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3"/>
                  </a:ext>
                </a:extLst>
              </a:rPr>
              <a:t>3</a:t>
            </a:r>
            <a:r>
              <a:rPr lang="en-GB" sz="1000" b="0" i="0" u="none" strike="noStrike" cap="none">
                <a:solidFill>
                  <a:schemeClr val="dk1"/>
                </a:solidFill>
                <a:latin typeface="Calibri"/>
                <a:ea typeface="Calibri"/>
                <a:cs typeface="Calibri"/>
                <a:sym typeface="Calibri"/>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4"/>
                  </a:ext>
                </a:extLst>
              </a:rPr>
              <a:t> will be covering in their </a:t>
            </a:r>
            <a:r>
              <a:rPr lang="en-GB" sz="1000" b="0" i="0" u="none" strike="noStrike" cap="none">
                <a:solidFill>
                  <a:schemeClr val="dk1"/>
                </a:solidFill>
                <a:latin typeface="Calibri"/>
                <a:ea typeface="Calibri"/>
                <a:cs typeface="Calibri"/>
                <a:sym typeface="Calibri"/>
              </a:rPr>
              <a:t>outdoor lessons: </a:t>
            </a:r>
            <a:r>
              <a:rPr lang="en-GB" sz="1000" i="1">
                <a:solidFill>
                  <a:schemeClr val="dk1"/>
                </a:solidFill>
                <a:latin typeface="Calibri"/>
                <a:ea typeface="Calibri"/>
                <a:cs typeface="Calibri"/>
                <a:sym typeface="Calibri"/>
              </a:rPr>
              <a:t>Adventurous Activities and Hockey</a:t>
            </a:r>
            <a:r>
              <a:rPr lang="en-GB" sz="1000" b="0" i="1" u="none" strike="noStrike" cap="none">
                <a:solidFill>
                  <a:schemeClr val="dk1"/>
                </a:solidFill>
                <a:latin typeface="Calibri"/>
                <a:ea typeface="Calibri"/>
                <a:cs typeface="Calibri"/>
                <a:sym typeface="Calibri"/>
              </a:rPr>
              <a:t>.</a:t>
            </a:r>
            <a:r>
              <a:rPr lang="en-GB" sz="1000" b="0" i="0" u="none" strike="noStrike" cap="none">
                <a:solidFill>
                  <a:schemeClr val="dk1"/>
                </a:solidFill>
                <a:latin typeface="Calibri"/>
                <a:ea typeface="Calibri"/>
                <a:cs typeface="Calibri"/>
                <a:sym typeface="Calibri"/>
              </a:rPr>
              <a:t> </a:t>
            </a:r>
            <a:endParaRPr sz="1000" b="0" i="0" u="none" strike="noStrike" cap="none">
              <a:solidFill>
                <a:schemeClr val="dk1"/>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100"/>
              <a:buFont typeface="Arial"/>
              <a:buNone/>
            </a:pPr>
            <a:r>
              <a:rPr lang="en-GB" sz="1000" b="0" i="0" u="none" strike="noStrike" cap="none">
                <a:solidFill>
                  <a:schemeClr val="dk1"/>
                </a:solidFill>
                <a:latin typeface="Calibri"/>
                <a:ea typeface="Calibri"/>
                <a:cs typeface="Calibri"/>
                <a:sym typeface="Calibri"/>
              </a:rPr>
              <a:t>In</a:t>
            </a:r>
            <a:r>
              <a:rPr lang="en-GB" sz="1000" b="0" i="0" u="none" strike="noStrike" cap="none">
                <a:solidFill>
                  <a:schemeClr val="dk1"/>
                </a:solidFill>
                <a:latin typeface="Calibri"/>
                <a:ea typeface="Calibri"/>
                <a:cs typeface="Calibri"/>
                <a:sym typeface="Calibri"/>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5"/>
                  </a:ext>
                </a:extLst>
              </a:rPr>
              <a:t> </a:t>
            </a:r>
            <a:r>
              <a:rPr lang="en-GB" sz="1000" b="0" i="0" u="none" strike="noStrike" cap="none">
                <a:solidFill>
                  <a:schemeClr val="dk1"/>
                </a:solidFill>
                <a:latin typeface="Calibri"/>
                <a:ea typeface="Calibri"/>
                <a:cs typeface="Calibri"/>
                <a:sym typeface="Calibri"/>
              </a:rPr>
              <a:t>indoor lessons they will covering </a:t>
            </a:r>
            <a:r>
              <a:rPr lang="en-GB" sz="1000" i="1">
                <a:solidFill>
                  <a:schemeClr val="dk1"/>
                </a:solidFill>
                <a:latin typeface="Calibri"/>
                <a:ea typeface="Calibri"/>
                <a:cs typeface="Calibri"/>
                <a:sym typeface="Calibri"/>
              </a:rPr>
              <a:t>Ball Skills and Circuits</a:t>
            </a:r>
            <a:r>
              <a:rPr lang="en-GB" sz="1000" b="0" i="1" u="none" strike="noStrike" cap="none">
                <a:solidFill>
                  <a:schemeClr val="dk1"/>
                </a:solidFill>
                <a:latin typeface="Calibri"/>
                <a:ea typeface="Calibri"/>
                <a:cs typeface="Calibri"/>
                <a:sym typeface="Calibri"/>
              </a:rPr>
              <a:t>.</a:t>
            </a:r>
            <a:endParaRPr sz="1000" b="0" i="1" u="none" strike="noStrike" cap="none">
              <a:solidFill>
                <a:schemeClr val="dk1"/>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100"/>
              <a:buFont typeface="Arial"/>
              <a:buNone/>
            </a:pPr>
            <a:r>
              <a:rPr lang="en-GB" sz="1000" b="0" i="0" u="none" strike="noStrike" cap="none">
                <a:solidFill>
                  <a:schemeClr val="dk1"/>
                </a:solidFill>
                <a:latin typeface="Calibri"/>
                <a:ea typeface="Calibri"/>
                <a:cs typeface="Calibri"/>
                <a:sym typeface="Calibri"/>
              </a:rPr>
              <a:t>In D&amp;T, Year </a:t>
            </a:r>
            <a:r>
              <a:rPr lang="en-GB" sz="1000">
                <a:solidFill>
                  <a:schemeClr val="dk1"/>
                </a:solidFill>
                <a:latin typeface="Calibri"/>
                <a:ea typeface="Calibri"/>
                <a:cs typeface="Calibri"/>
                <a:sym typeface="Calibri"/>
              </a:rPr>
              <a:t>3 </a:t>
            </a:r>
            <a:r>
              <a:rPr lang="en-GB" sz="1000" b="0" i="0" u="none" strike="noStrike" cap="none">
                <a:solidFill>
                  <a:schemeClr val="dk1"/>
                </a:solidFill>
                <a:latin typeface="Calibri"/>
                <a:ea typeface="Calibri"/>
                <a:cs typeface="Calibri"/>
                <a:sym typeface="Calibri"/>
              </a:rPr>
              <a:t>will be </a:t>
            </a:r>
            <a:r>
              <a:rPr lang="en-GB" sz="1000">
                <a:solidFill>
                  <a:schemeClr val="dk1"/>
                </a:solidFill>
                <a:latin typeface="Calibri"/>
                <a:ea typeface="Calibri"/>
                <a:cs typeface="Calibri"/>
                <a:sym typeface="Calibri"/>
              </a:rPr>
              <a:t>covering two topics. The first is to explore their sewing skills in order to make hand puppets. After, they will be focusing on mechanisms and designing cards to have moving parts using sliders and levers.</a:t>
            </a:r>
            <a:endParaRPr sz="1000">
              <a:solidFill>
                <a:schemeClr val="dk1"/>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100"/>
              <a:buFont typeface="Arial"/>
              <a:buNone/>
            </a:pPr>
            <a:r>
              <a:rPr lang="en-GB" sz="1000" b="0" i="0" u="none" strike="noStrike" cap="none">
                <a:solidFill>
                  <a:schemeClr val="dk1"/>
                </a:solidFill>
                <a:latin typeface="Calibri"/>
                <a:ea typeface="Calibri"/>
                <a:cs typeface="Calibri"/>
                <a:sym typeface="Calibri"/>
              </a:rPr>
              <a:t>I</a:t>
            </a:r>
            <a:r>
              <a:rPr lang="en-GB" sz="1000" b="0" i="0" u="none" strike="noStrike" cap="none">
                <a:solidFill>
                  <a:schemeClr val="dk1"/>
                </a:solidFill>
                <a:latin typeface="Calibri"/>
                <a:ea typeface="Calibri"/>
                <a:cs typeface="Calibri"/>
                <a:sym typeface="Calibri"/>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6"/>
                  </a:ext>
                </a:extLst>
              </a:rPr>
              <a:t>n Music, Year </a:t>
            </a:r>
            <a:r>
              <a:rPr lang="en-GB" sz="1000">
                <a:solidFill>
                  <a:schemeClr val="dk1"/>
                </a:solidFill>
                <a:latin typeface="Calibri"/>
                <a:ea typeface="Calibri"/>
                <a:cs typeface="Calibri"/>
                <a:sym typeface="Calibri"/>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7"/>
                  </a:ext>
                </a:extLst>
              </a:rPr>
              <a:t>3</a:t>
            </a:r>
            <a:r>
              <a:rPr lang="en-GB" sz="1000" b="0" i="0" u="none" strike="noStrike" cap="none">
                <a:solidFill>
                  <a:schemeClr val="dk1"/>
                </a:solidFill>
                <a:latin typeface="Calibri"/>
                <a:ea typeface="Calibri"/>
                <a:cs typeface="Calibri"/>
                <a:sym typeface="Calibri"/>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8"/>
                  </a:ext>
                </a:extLst>
              </a:rPr>
              <a:t> will</a:t>
            </a:r>
            <a:r>
              <a:rPr lang="en-GB" sz="1000">
                <a:solidFill>
                  <a:schemeClr val="dk1"/>
                </a:solidFill>
                <a:latin typeface="Calibri"/>
                <a:ea typeface="Calibri"/>
                <a:cs typeface="Calibri"/>
                <a:sym typeface="Calibri"/>
              </a:rPr>
              <a:t> have an introduction to musicianship; learning about pitch relationships to the element of music. Autumn 2 leads us into Christmas Concert preparation: exposure to performance and singing ensembles.</a:t>
            </a:r>
            <a:endParaRPr sz="1000" b="0" i="0" u="none" strike="noStrike" cap="none">
              <a:solidFill>
                <a:schemeClr val="dk1"/>
              </a:solidFill>
              <a:latin typeface="Calibri"/>
              <a:ea typeface="Calibri"/>
              <a:cs typeface="Calibri"/>
              <a:sym typeface="Calibri"/>
            </a:endParaRPr>
          </a:p>
        </p:txBody>
      </p:sp>
      <p:sp>
        <p:nvSpPr>
          <p:cNvPr id="98" name="Google Shape;98;p1"/>
          <p:cNvSpPr txBox="1"/>
          <p:nvPr/>
        </p:nvSpPr>
        <p:spPr>
          <a:xfrm>
            <a:off x="9341900" y="67725"/>
            <a:ext cx="2691300" cy="338700"/>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000000"/>
              </a:buClr>
              <a:buSzPts val="1600"/>
              <a:buFont typeface="Arial"/>
              <a:buNone/>
            </a:pPr>
            <a:r>
              <a:rPr lang="en-GB" sz="1600" b="1" i="0" u="none" strike="noStrike" cap="none">
                <a:solidFill>
                  <a:schemeClr val="dk1"/>
                </a:solidFill>
                <a:latin typeface="Calibri"/>
                <a:ea typeface="Calibri"/>
                <a:cs typeface="Calibri"/>
                <a:sym typeface="Calibri"/>
              </a:rPr>
              <a:t>Key vocabulary this term:</a:t>
            </a:r>
            <a:endParaRPr sz="1600" b="1" i="0" u="none" strike="noStrike" cap="none">
              <a:solidFill>
                <a:schemeClr val="dk1"/>
              </a:solidFill>
              <a:latin typeface="Calibri"/>
              <a:ea typeface="Calibri"/>
              <a:cs typeface="Calibri"/>
              <a:sym typeface="Calibri"/>
            </a:endParaRPr>
          </a:p>
        </p:txBody>
      </p:sp>
      <p:sp>
        <p:nvSpPr>
          <p:cNvPr id="99" name="Google Shape;99;p1"/>
          <p:cNvSpPr/>
          <p:nvPr/>
        </p:nvSpPr>
        <p:spPr>
          <a:xfrm rot="-5400000">
            <a:off x="9693138" y="1941126"/>
            <a:ext cx="2048990" cy="2762466"/>
          </a:xfrm>
          <a:prstGeom prst="rect">
            <a:avLst/>
          </a:prstGeom>
          <a:noFill/>
          <a:ln w="38100" cap="flat" cmpd="sng">
            <a:solidFill>
              <a:srgbClr val="00B050"/>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
        <p:nvSpPr>
          <p:cNvPr id="100" name="Google Shape;100;p1"/>
          <p:cNvSpPr txBox="1"/>
          <p:nvPr/>
        </p:nvSpPr>
        <p:spPr>
          <a:xfrm>
            <a:off x="9336400" y="2297875"/>
            <a:ext cx="2691300" cy="2262600"/>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000000"/>
              </a:buClr>
              <a:buSzPts val="1600"/>
              <a:buFont typeface="Arial"/>
              <a:buNone/>
            </a:pPr>
            <a:r>
              <a:rPr lang="en-GB" sz="1600" b="1" i="0" u="none" strike="noStrike" cap="none">
                <a:solidFill>
                  <a:schemeClr val="dk1"/>
                </a:solidFill>
                <a:latin typeface="Calibri"/>
                <a:ea typeface="Calibri"/>
                <a:cs typeface="Calibri"/>
                <a:sym typeface="Calibri"/>
              </a:rPr>
              <a:t>Homework </a:t>
            </a:r>
            <a:r>
              <a:rPr lang="en-GB" sz="1600" b="1">
                <a:solidFill>
                  <a:schemeClr val="dk1"/>
                </a:solidFill>
                <a:latin typeface="Calibri"/>
                <a:ea typeface="Calibri"/>
                <a:cs typeface="Calibri"/>
                <a:sym typeface="Calibri"/>
              </a:rPr>
              <a:t>E</a:t>
            </a:r>
            <a:r>
              <a:rPr lang="en-GB" sz="1600" b="1" i="0" u="none" strike="noStrike" cap="none">
                <a:solidFill>
                  <a:schemeClr val="dk1"/>
                </a:solidFill>
                <a:latin typeface="Calibri"/>
                <a:ea typeface="Calibri"/>
                <a:cs typeface="Calibri"/>
                <a:sym typeface="Calibri"/>
              </a:rPr>
              <a:t>xpectations</a:t>
            </a:r>
            <a:endParaRPr sz="1600" b="1" i="0" u="none" strike="noStrike" cap="none">
              <a:solidFill>
                <a:schemeClr val="dk1"/>
              </a:solidFill>
              <a:latin typeface="Calibri"/>
              <a:ea typeface="Calibri"/>
              <a:cs typeface="Calibri"/>
              <a:sym typeface="Calibri"/>
            </a:endParaRPr>
          </a:p>
          <a:p>
            <a:pPr marL="0" marR="0" lvl="0" indent="0" algn="ctr" rtl="0">
              <a:lnSpc>
                <a:spcPct val="100000"/>
              </a:lnSpc>
              <a:spcBef>
                <a:spcPts val="0"/>
              </a:spcBef>
              <a:spcAft>
                <a:spcPts val="0"/>
              </a:spcAft>
              <a:buClr>
                <a:srgbClr val="000000"/>
              </a:buClr>
              <a:buSzPts val="1600"/>
              <a:buFont typeface="Arial"/>
              <a:buNone/>
            </a:pPr>
            <a:r>
              <a:rPr lang="en-GB" sz="900">
                <a:solidFill>
                  <a:schemeClr val="dk1"/>
                </a:solidFill>
                <a:latin typeface="Calibri"/>
                <a:ea typeface="Calibri"/>
                <a:cs typeface="Calibri"/>
                <a:sym typeface="Calibri"/>
              </a:rPr>
              <a:t>(Starting Monday to following Monday)</a:t>
            </a:r>
            <a:endParaRPr sz="900">
              <a:solidFill>
                <a:schemeClr val="dk1"/>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200"/>
              <a:buFont typeface="Arial"/>
              <a:buNone/>
            </a:pPr>
            <a:r>
              <a:rPr lang="en-GB" sz="1100" b="0" i="0" u="none" strike="noStrike" cap="none">
                <a:solidFill>
                  <a:srgbClr val="FF0000"/>
                </a:solidFill>
                <a:latin typeface="Calibri"/>
                <a:ea typeface="Calibri"/>
                <a:cs typeface="Calibri"/>
                <a:sym typeface="Calibri"/>
              </a:rPr>
              <a:t>Reading</a:t>
            </a:r>
            <a:r>
              <a:rPr lang="en-GB" sz="1100" b="0" i="0" u="none" strike="noStrike" cap="none">
                <a:solidFill>
                  <a:schemeClr val="dk1"/>
                </a:solidFill>
                <a:latin typeface="Calibri"/>
                <a:ea typeface="Calibri"/>
                <a:cs typeface="Calibri"/>
                <a:sym typeface="Calibri"/>
              </a:rPr>
              <a:t> - 10</a:t>
            </a:r>
            <a:r>
              <a:rPr lang="en-GB" sz="1100">
                <a:solidFill>
                  <a:schemeClr val="dk1"/>
                </a:solidFill>
                <a:latin typeface="Calibri"/>
                <a:ea typeface="Calibri"/>
                <a:cs typeface="Calibri"/>
                <a:sym typeface="Calibri"/>
              </a:rPr>
              <a:t>/</a:t>
            </a:r>
            <a:r>
              <a:rPr lang="en-GB" sz="1100" b="0" i="0" u="none" strike="noStrike" cap="none">
                <a:solidFill>
                  <a:schemeClr val="dk1"/>
                </a:solidFill>
                <a:latin typeface="Calibri"/>
                <a:ea typeface="Calibri"/>
                <a:cs typeface="Calibri"/>
                <a:sym typeface="Calibri"/>
              </a:rPr>
              <a:t>20 mins : 5 times weekly</a:t>
            </a:r>
            <a:endParaRPr sz="1100" b="0" i="0" u="none" strike="noStrike" cap="none">
              <a:solidFill>
                <a:schemeClr val="dk1"/>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200"/>
              <a:buFont typeface="Arial"/>
              <a:buNone/>
            </a:pPr>
            <a:r>
              <a:rPr lang="en-GB" sz="1100">
                <a:solidFill>
                  <a:srgbClr val="FF0000"/>
                </a:solidFill>
                <a:latin typeface="Calibri"/>
                <a:ea typeface="Calibri"/>
                <a:cs typeface="Calibri"/>
                <a:sym typeface="Calibri"/>
              </a:rPr>
              <a:t>T</a:t>
            </a:r>
            <a:r>
              <a:rPr lang="en-GB" sz="1100" b="0" i="0" u="none" strike="noStrike" cap="none">
                <a:solidFill>
                  <a:srgbClr val="FF0000"/>
                </a:solidFill>
                <a:latin typeface="Calibri"/>
                <a:ea typeface="Calibri"/>
                <a:cs typeface="Calibri"/>
                <a:sym typeface="Calibri"/>
              </a:rPr>
              <a:t>imes Tables practise </a:t>
            </a:r>
            <a:r>
              <a:rPr lang="en-GB" sz="1100" b="0" i="0" u="none" strike="noStrike" cap="none">
                <a:solidFill>
                  <a:schemeClr val="dk1"/>
                </a:solidFill>
                <a:latin typeface="Calibri"/>
                <a:ea typeface="Calibri"/>
                <a:cs typeface="Calibri"/>
                <a:sym typeface="Calibri"/>
              </a:rPr>
              <a:t>- 5 times weekly</a:t>
            </a:r>
            <a:endParaRPr sz="1100" b="0" i="0" u="none" strike="noStrike" cap="none">
              <a:solidFill>
                <a:schemeClr val="dk1"/>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200"/>
              <a:buFont typeface="Arial"/>
              <a:buNone/>
            </a:pPr>
            <a:r>
              <a:rPr lang="en-GB" sz="1100" b="0" i="0" u="none" strike="noStrike" cap="none">
                <a:solidFill>
                  <a:srgbClr val="FF0000"/>
                </a:solidFill>
                <a:latin typeface="Calibri"/>
                <a:ea typeface="Calibri"/>
                <a:cs typeface="Calibri"/>
                <a:sym typeface="Calibri"/>
              </a:rPr>
              <a:t>Spellings</a:t>
            </a:r>
            <a:r>
              <a:rPr lang="en-GB" sz="1100" b="0" i="0" u="none" strike="noStrike" cap="none">
                <a:solidFill>
                  <a:schemeClr val="dk1"/>
                </a:solidFill>
                <a:latin typeface="Calibri"/>
                <a:ea typeface="Calibri"/>
                <a:cs typeface="Calibri"/>
                <a:sym typeface="Calibri"/>
              </a:rPr>
              <a:t> - </a:t>
            </a:r>
            <a:r>
              <a:rPr lang="en-GB" sz="1100">
                <a:solidFill>
                  <a:schemeClr val="dk1"/>
                </a:solidFill>
                <a:latin typeface="Calibri"/>
                <a:ea typeface="Calibri"/>
                <a:cs typeface="Calibri"/>
                <a:sym typeface="Calibri"/>
              </a:rPr>
              <a:t>c</a:t>
            </a:r>
            <a:r>
              <a:rPr lang="en-GB" sz="1100" b="0" i="0" u="none" strike="noStrike" cap="none">
                <a:solidFill>
                  <a:schemeClr val="dk1"/>
                </a:solidFill>
                <a:latin typeface="Calibri"/>
                <a:ea typeface="Calibri"/>
                <a:cs typeface="Calibri"/>
                <a:sym typeface="Calibri"/>
              </a:rPr>
              <a:t>omplete 30 points </a:t>
            </a:r>
            <a:endParaRPr sz="1100" b="0" i="0" u="none" strike="noStrike" cap="none">
              <a:solidFill>
                <a:schemeClr val="dk1"/>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200"/>
              <a:buFont typeface="Arial"/>
              <a:buNone/>
            </a:pPr>
            <a:r>
              <a:rPr lang="en-GB" sz="1100">
                <a:solidFill>
                  <a:srgbClr val="FF0000"/>
                </a:solidFill>
                <a:latin typeface="Calibri"/>
                <a:ea typeface="Calibri"/>
                <a:cs typeface="Calibri"/>
                <a:sym typeface="Calibri"/>
              </a:rPr>
              <a:t>Maths</a:t>
            </a:r>
            <a:r>
              <a:rPr lang="en-GB" sz="1100">
                <a:solidFill>
                  <a:schemeClr val="dk1"/>
                </a:solidFill>
                <a:latin typeface="Calibri"/>
                <a:ea typeface="Calibri"/>
                <a:cs typeface="Calibri"/>
                <a:sym typeface="Calibri"/>
              </a:rPr>
              <a:t> - worksheet provided weekly to include times tables and three worded problems</a:t>
            </a:r>
            <a:endParaRPr sz="1100">
              <a:solidFill>
                <a:schemeClr val="dk1"/>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200"/>
              <a:buFont typeface="Arial"/>
              <a:buNone/>
            </a:pPr>
            <a:endParaRPr sz="500">
              <a:solidFill>
                <a:schemeClr val="dk1"/>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200"/>
              <a:buFont typeface="Arial"/>
              <a:buNone/>
            </a:pPr>
            <a:r>
              <a:rPr lang="en-GB" sz="1100" b="1" i="0" u="none" strike="noStrike" cap="none">
                <a:solidFill>
                  <a:schemeClr val="dk1"/>
                </a:solidFill>
                <a:latin typeface="Calibri"/>
                <a:ea typeface="Calibri"/>
                <a:cs typeface="Calibri"/>
                <a:sym typeface="Calibri"/>
              </a:rPr>
              <a:t>Some children are enrolled in Nessy and must complete 15-20 minutes per week at home.</a:t>
            </a:r>
            <a:endParaRPr sz="1100" b="0" i="0" u="none" strike="noStrike" cap="none">
              <a:solidFill>
                <a:schemeClr val="dk1"/>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200"/>
              <a:buFont typeface="Arial"/>
              <a:buNone/>
            </a:pPr>
            <a:endParaRPr sz="1200" b="0" i="0" u="none" strike="noStrike" cap="none">
              <a:solidFill>
                <a:schemeClr val="dk1"/>
              </a:solidFill>
              <a:latin typeface="Arial"/>
              <a:ea typeface="Arial"/>
              <a:cs typeface="Arial"/>
              <a:sym typeface="Arial"/>
            </a:endParaRPr>
          </a:p>
        </p:txBody>
      </p:sp>
      <p:sp>
        <p:nvSpPr>
          <p:cNvPr id="101" name="Google Shape;101;p1"/>
          <p:cNvSpPr txBox="1"/>
          <p:nvPr/>
        </p:nvSpPr>
        <p:spPr>
          <a:xfrm>
            <a:off x="1373807" y="384229"/>
            <a:ext cx="1589019" cy="646331"/>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000000"/>
              </a:buClr>
              <a:buSzPts val="1800"/>
              <a:buFont typeface="Arial"/>
              <a:buNone/>
            </a:pPr>
            <a:r>
              <a:rPr lang="en-GB" sz="1800" b="0" i="0" u="none" strike="noStrike" cap="none">
                <a:solidFill>
                  <a:srgbClr val="385623"/>
                </a:solidFill>
                <a:latin typeface="Calibri"/>
                <a:ea typeface="Calibri"/>
                <a:cs typeface="Calibri"/>
                <a:sym typeface="Calibri"/>
              </a:rPr>
              <a:t>‘Love learning, love life!’</a:t>
            </a:r>
            <a:endParaRPr sz="1400" b="0" i="0" u="none" strike="noStrike" cap="none">
              <a:solidFill>
                <a:srgbClr val="000000"/>
              </a:solidFill>
              <a:latin typeface="Arial"/>
              <a:ea typeface="Arial"/>
              <a:cs typeface="Arial"/>
              <a:sym typeface="Arial"/>
            </a:endParaRPr>
          </a:p>
        </p:txBody>
      </p:sp>
      <p:sp>
        <p:nvSpPr>
          <p:cNvPr id="102" name="Google Shape;102;p1"/>
          <p:cNvSpPr/>
          <p:nvPr/>
        </p:nvSpPr>
        <p:spPr>
          <a:xfrm rot="-5400000">
            <a:off x="9522100" y="4228875"/>
            <a:ext cx="2391000" cy="2762400"/>
          </a:xfrm>
          <a:prstGeom prst="rect">
            <a:avLst/>
          </a:prstGeom>
          <a:noFill/>
          <a:ln w="38100" cap="flat" cmpd="sng">
            <a:solidFill>
              <a:srgbClr val="00B050"/>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
        <p:nvSpPr>
          <p:cNvPr id="103" name="Google Shape;103;p1"/>
          <p:cNvSpPr txBox="1"/>
          <p:nvPr/>
        </p:nvSpPr>
        <p:spPr>
          <a:xfrm>
            <a:off x="9336400" y="4422100"/>
            <a:ext cx="2691300" cy="24321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1600"/>
              <a:buFont typeface="Arial"/>
              <a:buNone/>
            </a:pPr>
            <a:r>
              <a:rPr lang="en-GB" sz="1600" b="1" i="0" u="none" strike="noStrike" cap="none">
                <a:solidFill>
                  <a:schemeClr val="dk1"/>
                </a:solidFill>
                <a:latin typeface="Calibri"/>
                <a:ea typeface="Calibri"/>
                <a:cs typeface="Calibri"/>
                <a:sym typeface="Calibri"/>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9"/>
                  </a:ext>
                </a:extLst>
              </a:rPr>
              <a:t>Links </a:t>
            </a:r>
            <a:r>
              <a:rPr lang="en-GB" sz="1600" b="1" i="0" u="none" strike="noStrike" cap="none">
                <a:solidFill>
                  <a:schemeClr val="dk1"/>
                </a:solidFill>
                <a:latin typeface="Calibri"/>
                <a:ea typeface="Calibri"/>
                <a:cs typeface="Calibri"/>
                <a:sym typeface="Calibri"/>
              </a:rPr>
              <a:t>to enhance and support</a:t>
            </a:r>
            <a:endParaRPr sz="1600" b="1" i="0" u="none" strike="noStrike" cap="none">
              <a:solidFill>
                <a:schemeClr val="dk1"/>
              </a:solidFill>
              <a:latin typeface="Calibri"/>
              <a:ea typeface="Calibri"/>
              <a:cs typeface="Calibri"/>
              <a:sym typeface="Calibri"/>
            </a:endParaRPr>
          </a:p>
          <a:p>
            <a:pPr marL="635000" marR="266700" lvl="0" indent="-228600" algn="l" rtl="0">
              <a:lnSpc>
                <a:spcPct val="115000"/>
              </a:lnSpc>
              <a:spcBef>
                <a:spcPts val="1500"/>
              </a:spcBef>
              <a:spcAft>
                <a:spcPts val="0"/>
              </a:spcAft>
              <a:buClr>
                <a:schemeClr val="dk1"/>
              </a:buClr>
              <a:buSzPts val="1100"/>
              <a:buFont typeface="Arial"/>
              <a:buNone/>
            </a:pPr>
            <a:r>
              <a:rPr lang="en-GB" sz="1000" b="0" i="0" u="none" strike="noStrike" cap="none">
                <a:solidFill>
                  <a:schemeClr val="dk1"/>
                </a:solidFill>
                <a:highlight>
                  <a:srgbClr val="FFFFFF"/>
                </a:highlight>
                <a:latin typeface="Arial"/>
                <a:ea typeface="Arial"/>
                <a:cs typeface="Arial"/>
                <a:sym typeface="Arial"/>
              </a:rPr>
              <a:t>1.</a:t>
            </a:r>
            <a:r>
              <a:rPr lang="en-GB" sz="700" b="0" i="0" u="none" strike="noStrike" cap="none">
                <a:solidFill>
                  <a:schemeClr val="dk1"/>
                </a:solidFill>
                <a:highlight>
                  <a:srgbClr val="FFFFFF"/>
                </a:highlight>
                <a:latin typeface="Times New Roman"/>
                <a:ea typeface="Times New Roman"/>
                <a:cs typeface="Times New Roman"/>
                <a:sym typeface="Times New Roman"/>
              </a:rPr>
              <a:t> </a:t>
            </a:r>
            <a:r>
              <a:rPr lang="en-GB" sz="1000" b="0" i="0" u="sng" strike="noStrike" cap="none">
                <a:solidFill>
                  <a:schemeClr val="hlink"/>
                </a:solidFill>
                <a:highlight>
                  <a:srgbClr val="FFFFFF"/>
                </a:highlight>
                <a:latin typeface="Arial"/>
                <a:ea typeface="Arial"/>
                <a:cs typeface="Arial"/>
                <a:sym typeface="Arial"/>
                <a:hlinkClick r:id="rId4"/>
              </a:rPr>
              <a:t>https://www.timestables.co.uk/</a:t>
            </a:r>
            <a:endParaRPr sz="1000" b="0" i="0" u="sng" strike="noStrike" cap="none">
              <a:solidFill>
                <a:schemeClr val="hlink"/>
              </a:solidFill>
              <a:highlight>
                <a:srgbClr val="FFFFFF"/>
              </a:highlight>
              <a:latin typeface="Arial"/>
              <a:ea typeface="Arial"/>
              <a:cs typeface="Arial"/>
              <a:sym typeface="Arial"/>
            </a:endParaRPr>
          </a:p>
          <a:p>
            <a:pPr marL="635000" marR="266700" lvl="0" indent="-228600" algn="l" rtl="0">
              <a:lnSpc>
                <a:spcPct val="115000"/>
              </a:lnSpc>
              <a:spcBef>
                <a:spcPts val="1500"/>
              </a:spcBef>
              <a:spcAft>
                <a:spcPts val="0"/>
              </a:spcAft>
              <a:buClr>
                <a:schemeClr val="dk1"/>
              </a:buClr>
              <a:buSzPts val="1100"/>
              <a:buFont typeface="Arial"/>
              <a:buNone/>
            </a:pPr>
            <a:r>
              <a:rPr lang="en-GB" sz="1000" b="0" i="0" u="none" strike="noStrike" cap="none">
                <a:solidFill>
                  <a:schemeClr val="dk1"/>
                </a:solidFill>
                <a:highlight>
                  <a:srgbClr val="FFFFFF"/>
                </a:highlight>
                <a:latin typeface="Arial"/>
                <a:ea typeface="Arial"/>
                <a:cs typeface="Arial"/>
                <a:sym typeface="Arial"/>
              </a:rPr>
              <a:t>2.</a:t>
            </a:r>
            <a:r>
              <a:rPr lang="en-GB" sz="1000" b="0" i="0" u="sng" strike="noStrike" cap="none">
                <a:solidFill>
                  <a:schemeClr val="hlink"/>
                </a:solidFill>
                <a:highlight>
                  <a:srgbClr val="FFFFFF"/>
                </a:highlight>
                <a:latin typeface="Arial"/>
                <a:ea typeface="Arial"/>
                <a:cs typeface="Arial"/>
                <a:sym typeface="Arial"/>
                <a:hlinkClick r:id="rId5"/>
              </a:rPr>
              <a:t>https://www.topmarks.co.uk/maths-games/hit-the-button</a:t>
            </a:r>
            <a:endParaRPr sz="1000" b="0" i="0" u="sng" strike="noStrike" cap="none">
              <a:solidFill>
                <a:schemeClr val="hlink"/>
              </a:solidFill>
              <a:highlight>
                <a:srgbClr val="FFFFFF"/>
              </a:highlight>
              <a:latin typeface="Arial"/>
              <a:ea typeface="Arial"/>
              <a:cs typeface="Arial"/>
              <a:sym typeface="Arial"/>
            </a:endParaRPr>
          </a:p>
          <a:p>
            <a:pPr marL="635000" marR="266700" lvl="0" indent="-228600" algn="l" rtl="0">
              <a:lnSpc>
                <a:spcPct val="115000"/>
              </a:lnSpc>
              <a:spcBef>
                <a:spcPts val="1500"/>
              </a:spcBef>
              <a:spcAft>
                <a:spcPts val="0"/>
              </a:spcAft>
              <a:buClr>
                <a:schemeClr val="dk1"/>
              </a:buClr>
              <a:buSzPts val="1100"/>
              <a:buFont typeface="Arial"/>
              <a:buNone/>
            </a:pPr>
            <a:r>
              <a:rPr lang="en-GB" sz="1000" b="0" i="0" u="none" strike="noStrike" cap="none">
                <a:solidFill>
                  <a:schemeClr val="dk1"/>
                </a:solidFill>
                <a:highlight>
                  <a:srgbClr val="FFFFFF"/>
                </a:highlight>
                <a:latin typeface="Arial"/>
                <a:ea typeface="Arial"/>
                <a:cs typeface="Arial"/>
                <a:sym typeface="Arial"/>
              </a:rPr>
              <a:t>3.</a:t>
            </a:r>
            <a:r>
              <a:rPr lang="en-GB" sz="700" b="0" i="0" u="none" strike="noStrike" cap="none">
                <a:solidFill>
                  <a:schemeClr val="dk1"/>
                </a:solidFill>
                <a:highlight>
                  <a:srgbClr val="FFFFFF"/>
                </a:highlight>
                <a:latin typeface="Times New Roman"/>
                <a:ea typeface="Times New Roman"/>
                <a:cs typeface="Times New Roman"/>
                <a:sym typeface="Times New Roman"/>
              </a:rPr>
              <a:t> </a:t>
            </a:r>
            <a:r>
              <a:rPr lang="en-GB" sz="1000" b="0" i="0" u="sng" strike="noStrike" cap="none">
                <a:solidFill>
                  <a:schemeClr val="hlink"/>
                </a:solidFill>
                <a:highlight>
                  <a:srgbClr val="FFFFFF"/>
                </a:highlight>
                <a:latin typeface="Arial"/>
                <a:ea typeface="Arial"/>
                <a:cs typeface="Arial"/>
                <a:sym typeface="Arial"/>
                <a:hlinkClick r:id="rId6"/>
              </a:rPr>
              <a:t>https://play.ttrockstars.com/</a:t>
            </a:r>
            <a:endParaRPr sz="1000" b="0" i="0" u="sng" strike="noStrike" cap="none">
              <a:solidFill>
                <a:schemeClr val="hlink"/>
              </a:solidFill>
              <a:highlight>
                <a:srgbClr val="FFFFFF"/>
              </a:highlight>
              <a:latin typeface="Arial"/>
              <a:ea typeface="Arial"/>
              <a:cs typeface="Arial"/>
              <a:sym typeface="Arial"/>
            </a:endParaRPr>
          </a:p>
          <a:p>
            <a:pPr marL="635000" marR="266700" lvl="0" indent="-228600" algn="l" rtl="0">
              <a:lnSpc>
                <a:spcPct val="115000"/>
              </a:lnSpc>
              <a:spcBef>
                <a:spcPts val="1500"/>
              </a:spcBef>
              <a:spcAft>
                <a:spcPts val="0"/>
              </a:spcAft>
              <a:buClr>
                <a:schemeClr val="dk1"/>
              </a:buClr>
              <a:buSzPts val="1100"/>
              <a:buFont typeface="Arial"/>
              <a:buNone/>
            </a:pPr>
            <a:r>
              <a:rPr lang="en-GB" sz="1000" b="0" i="0" u="none" strike="noStrike" cap="none">
                <a:solidFill>
                  <a:schemeClr val="dk1"/>
                </a:solidFill>
                <a:highlight>
                  <a:srgbClr val="FFFFFF"/>
                </a:highlight>
                <a:latin typeface="Arial"/>
                <a:ea typeface="Arial"/>
                <a:cs typeface="Arial"/>
                <a:sym typeface="Arial"/>
              </a:rPr>
              <a:t>4. </a:t>
            </a:r>
            <a:r>
              <a:rPr lang="en-GB" sz="1000" b="0" i="0" u="sng" strike="noStrike" cap="none">
                <a:solidFill>
                  <a:schemeClr val="hlink"/>
                </a:solidFill>
                <a:highlight>
                  <a:srgbClr val="FFFFFF"/>
                </a:highlight>
                <a:latin typeface="Arial"/>
                <a:ea typeface="Arial"/>
                <a:cs typeface="Arial"/>
                <a:sym typeface="Arial"/>
                <a:hlinkClick r:id="rId7"/>
              </a:rPr>
              <a:t>Nessy</a:t>
            </a:r>
            <a:endParaRPr sz="1000" b="0" i="0" u="none" strike="noStrike" cap="none">
              <a:solidFill>
                <a:schemeClr val="dk1"/>
              </a:solidFill>
              <a:highlight>
                <a:srgbClr val="FFFFFF"/>
              </a:highlight>
              <a:latin typeface="Arial"/>
              <a:ea typeface="Arial"/>
              <a:cs typeface="Arial"/>
              <a:sym typeface="Arial"/>
            </a:endParaRPr>
          </a:p>
          <a:p>
            <a:pPr marL="0" marR="0" lvl="0" indent="0" algn="l" rtl="0">
              <a:lnSpc>
                <a:spcPct val="100000"/>
              </a:lnSpc>
              <a:spcBef>
                <a:spcPts val="1500"/>
              </a:spcBef>
              <a:spcAft>
                <a:spcPts val="0"/>
              </a:spcAft>
              <a:buClr>
                <a:srgbClr val="000000"/>
              </a:buClr>
              <a:buSzPts val="1600"/>
              <a:buFont typeface="Arial"/>
              <a:buNone/>
            </a:pPr>
            <a:endParaRPr sz="1600" b="1" i="0" u="none" strike="noStrike" cap="none">
              <a:solidFill>
                <a:schemeClr val="dk1"/>
              </a:solidFill>
              <a:latin typeface="Calibri"/>
              <a:ea typeface="Calibri"/>
              <a:cs typeface="Calibri"/>
              <a:sym typeface="Calibri"/>
            </a:endParaRPr>
          </a:p>
        </p:txBody>
      </p:sp>
      <p:sp>
        <p:nvSpPr>
          <p:cNvPr id="104" name="Google Shape;104;p1"/>
          <p:cNvSpPr txBox="1"/>
          <p:nvPr/>
        </p:nvSpPr>
        <p:spPr>
          <a:xfrm>
            <a:off x="9384849" y="329425"/>
            <a:ext cx="1365000" cy="1816200"/>
          </a:xfrm>
          <a:prstGeom prst="rect">
            <a:avLst/>
          </a:prstGeom>
          <a:noFill/>
          <a:ln>
            <a:noFill/>
          </a:ln>
        </p:spPr>
        <p:txBody>
          <a:bodyPr spcFirstLastPara="1" wrap="square" lIns="90000" tIns="91425" rIns="91425" bIns="91425" anchor="t" anchorCtr="0">
            <a:noAutofit/>
          </a:bodyPr>
          <a:lstStyle/>
          <a:p>
            <a:pPr marL="280799" marR="0" lvl="0" indent="-162599" algn="l" rtl="0">
              <a:lnSpc>
                <a:spcPct val="100000"/>
              </a:lnSpc>
              <a:spcBef>
                <a:spcPts val="0"/>
              </a:spcBef>
              <a:spcAft>
                <a:spcPts val="0"/>
              </a:spcAft>
              <a:buClr>
                <a:schemeClr val="dk1"/>
              </a:buClr>
              <a:buSzPts val="1200"/>
              <a:buFont typeface="Calibri"/>
              <a:buChar char="-"/>
            </a:pPr>
            <a:r>
              <a:rPr lang="en-GB" sz="1200" b="1">
                <a:solidFill>
                  <a:schemeClr val="dk1"/>
                </a:solidFill>
                <a:latin typeface="Calibri"/>
                <a:ea typeface="Calibri"/>
                <a:cs typeface="Calibri"/>
                <a:sym typeface="Calibri"/>
              </a:rPr>
              <a:t>Light Source</a:t>
            </a:r>
            <a:endParaRPr sz="1200" b="1">
              <a:solidFill>
                <a:schemeClr val="dk1"/>
              </a:solidFill>
              <a:latin typeface="Calibri"/>
              <a:ea typeface="Calibri"/>
              <a:cs typeface="Calibri"/>
              <a:sym typeface="Calibri"/>
            </a:endParaRPr>
          </a:p>
          <a:p>
            <a:pPr marL="280799" marR="0" lvl="0" indent="-162599" algn="l" rtl="0">
              <a:lnSpc>
                <a:spcPct val="100000"/>
              </a:lnSpc>
              <a:spcBef>
                <a:spcPts val="0"/>
              </a:spcBef>
              <a:spcAft>
                <a:spcPts val="0"/>
              </a:spcAft>
              <a:buClr>
                <a:schemeClr val="dk1"/>
              </a:buClr>
              <a:buSzPts val="1200"/>
              <a:buFont typeface="Calibri"/>
              <a:buChar char="-"/>
            </a:pPr>
            <a:r>
              <a:rPr lang="en-GB" sz="1200" b="1">
                <a:solidFill>
                  <a:schemeClr val="dk1"/>
                </a:solidFill>
                <a:latin typeface="Calibri"/>
                <a:ea typeface="Calibri"/>
                <a:cs typeface="Calibri"/>
                <a:sym typeface="Calibri"/>
              </a:rPr>
              <a:t>Natural</a:t>
            </a:r>
            <a:endParaRPr sz="1200" b="1">
              <a:solidFill>
                <a:schemeClr val="dk1"/>
              </a:solidFill>
              <a:latin typeface="Calibri"/>
              <a:ea typeface="Calibri"/>
              <a:cs typeface="Calibri"/>
              <a:sym typeface="Calibri"/>
            </a:endParaRPr>
          </a:p>
          <a:p>
            <a:pPr marL="280799" marR="0" lvl="0" indent="-162599" algn="l" rtl="0">
              <a:lnSpc>
                <a:spcPct val="100000"/>
              </a:lnSpc>
              <a:spcBef>
                <a:spcPts val="0"/>
              </a:spcBef>
              <a:spcAft>
                <a:spcPts val="0"/>
              </a:spcAft>
              <a:buClr>
                <a:schemeClr val="dk1"/>
              </a:buClr>
              <a:buSzPts val="1200"/>
              <a:buFont typeface="Calibri"/>
              <a:buChar char="-"/>
            </a:pPr>
            <a:r>
              <a:rPr lang="en-GB" sz="1200" b="1">
                <a:solidFill>
                  <a:schemeClr val="dk1"/>
                </a:solidFill>
                <a:latin typeface="Calibri"/>
                <a:ea typeface="Calibri"/>
                <a:cs typeface="Calibri"/>
                <a:sym typeface="Calibri"/>
              </a:rPr>
              <a:t>Artificial</a:t>
            </a:r>
            <a:endParaRPr sz="1200" b="1">
              <a:solidFill>
                <a:schemeClr val="dk1"/>
              </a:solidFill>
              <a:latin typeface="Calibri"/>
              <a:ea typeface="Calibri"/>
              <a:cs typeface="Calibri"/>
              <a:sym typeface="Calibri"/>
            </a:endParaRPr>
          </a:p>
          <a:p>
            <a:pPr marL="280799" marR="0" lvl="0" indent="-162599" algn="l" rtl="0">
              <a:lnSpc>
                <a:spcPct val="100000"/>
              </a:lnSpc>
              <a:spcBef>
                <a:spcPts val="0"/>
              </a:spcBef>
              <a:spcAft>
                <a:spcPts val="0"/>
              </a:spcAft>
              <a:buClr>
                <a:schemeClr val="dk1"/>
              </a:buClr>
              <a:buSzPts val="1200"/>
              <a:buFont typeface="Calibri"/>
              <a:buChar char="-"/>
            </a:pPr>
            <a:r>
              <a:rPr lang="en-GB" sz="1200" b="1">
                <a:solidFill>
                  <a:schemeClr val="dk1"/>
                </a:solidFill>
                <a:latin typeface="Calibri"/>
                <a:ea typeface="Calibri"/>
                <a:cs typeface="Calibri"/>
                <a:sym typeface="Calibri"/>
              </a:rPr>
              <a:t>Reflective</a:t>
            </a:r>
            <a:endParaRPr sz="1200" b="1">
              <a:solidFill>
                <a:schemeClr val="dk1"/>
              </a:solidFill>
              <a:latin typeface="Calibri"/>
              <a:ea typeface="Calibri"/>
              <a:cs typeface="Calibri"/>
              <a:sym typeface="Calibri"/>
            </a:endParaRPr>
          </a:p>
          <a:p>
            <a:pPr marL="280799" marR="0" lvl="0" indent="-162599" algn="l" rtl="0">
              <a:lnSpc>
                <a:spcPct val="100000"/>
              </a:lnSpc>
              <a:spcBef>
                <a:spcPts val="0"/>
              </a:spcBef>
              <a:spcAft>
                <a:spcPts val="0"/>
              </a:spcAft>
              <a:buClr>
                <a:schemeClr val="dk1"/>
              </a:buClr>
              <a:buSzPts val="1200"/>
              <a:buFont typeface="Calibri"/>
              <a:buChar char="-"/>
            </a:pPr>
            <a:r>
              <a:rPr lang="en-GB" sz="1200" b="1">
                <a:solidFill>
                  <a:schemeClr val="dk1"/>
                </a:solidFill>
                <a:latin typeface="Calibri"/>
                <a:ea typeface="Calibri"/>
                <a:cs typeface="Calibri"/>
                <a:sym typeface="Calibri"/>
              </a:rPr>
              <a:t>Force</a:t>
            </a:r>
            <a:endParaRPr sz="1200" b="1">
              <a:solidFill>
                <a:schemeClr val="dk1"/>
              </a:solidFill>
              <a:latin typeface="Calibri"/>
              <a:ea typeface="Calibri"/>
              <a:cs typeface="Calibri"/>
              <a:sym typeface="Calibri"/>
            </a:endParaRPr>
          </a:p>
          <a:p>
            <a:pPr marL="280799" marR="0" lvl="0" indent="-162599" algn="l" rtl="0">
              <a:lnSpc>
                <a:spcPct val="100000"/>
              </a:lnSpc>
              <a:spcBef>
                <a:spcPts val="0"/>
              </a:spcBef>
              <a:spcAft>
                <a:spcPts val="0"/>
              </a:spcAft>
              <a:buClr>
                <a:schemeClr val="dk1"/>
              </a:buClr>
              <a:buSzPts val="1200"/>
              <a:buFont typeface="Calibri"/>
              <a:buChar char="-"/>
            </a:pPr>
            <a:r>
              <a:rPr lang="en-GB" sz="1200" b="1">
                <a:solidFill>
                  <a:schemeClr val="dk1"/>
                </a:solidFill>
                <a:latin typeface="Calibri"/>
                <a:ea typeface="Calibri"/>
                <a:cs typeface="Calibri"/>
                <a:sym typeface="Calibri"/>
              </a:rPr>
              <a:t>Push</a:t>
            </a:r>
            <a:endParaRPr sz="1200" b="1">
              <a:solidFill>
                <a:schemeClr val="dk1"/>
              </a:solidFill>
              <a:latin typeface="Calibri"/>
              <a:ea typeface="Calibri"/>
              <a:cs typeface="Calibri"/>
              <a:sym typeface="Calibri"/>
            </a:endParaRPr>
          </a:p>
          <a:p>
            <a:pPr marL="280799" marR="0" lvl="0" indent="-162599" algn="l" rtl="0">
              <a:lnSpc>
                <a:spcPct val="100000"/>
              </a:lnSpc>
              <a:spcBef>
                <a:spcPts val="0"/>
              </a:spcBef>
              <a:spcAft>
                <a:spcPts val="0"/>
              </a:spcAft>
              <a:buClr>
                <a:schemeClr val="dk1"/>
              </a:buClr>
              <a:buSzPts val="1200"/>
              <a:buFont typeface="Calibri"/>
              <a:buChar char="-"/>
            </a:pPr>
            <a:r>
              <a:rPr lang="en-GB" sz="1200" b="1">
                <a:solidFill>
                  <a:schemeClr val="dk1"/>
                </a:solidFill>
                <a:latin typeface="Calibri"/>
                <a:ea typeface="Calibri"/>
                <a:cs typeface="Calibri"/>
                <a:sym typeface="Calibri"/>
              </a:rPr>
              <a:t>Pull</a:t>
            </a:r>
            <a:endParaRPr sz="1200" b="1">
              <a:solidFill>
                <a:schemeClr val="dk1"/>
              </a:solidFill>
              <a:latin typeface="Calibri"/>
              <a:ea typeface="Calibri"/>
              <a:cs typeface="Calibri"/>
              <a:sym typeface="Calibri"/>
            </a:endParaRPr>
          </a:p>
          <a:p>
            <a:pPr marL="280799" marR="0" lvl="0" indent="-162599" algn="l" rtl="0">
              <a:lnSpc>
                <a:spcPct val="100000"/>
              </a:lnSpc>
              <a:spcBef>
                <a:spcPts val="0"/>
              </a:spcBef>
              <a:spcAft>
                <a:spcPts val="0"/>
              </a:spcAft>
              <a:buClr>
                <a:schemeClr val="dk1"/>
              </a:buClr>
              <a:buSzPts val="1200"/>
              <a:buFont typeface="Calibri"/>
              <a:buChar char="-"/>
            </a:pPr>
            <a:r>
              <a:rPr lang="en-GB" sz="1200" b="1">
                <a:solidFill>
                  <a:schemeClr val="dk1"/>
                </a:solidFill>
                <a:latin typeface="Calibri"/>
                <a:ea typeface="Calibri"/>
                <a:cs typeface="Calibri"/>
                <a:sym typeface="Calibri"/>
              </a:rPr>
              <a:t>Friction</a:t>
            </a:r>
            <a:endParaRPr sz="1200" b="1">
              <a:solidFill>
                <a:schemeClr val="dk1"/>
              </a:solidFill>
              <a:latin typeface="Calibri"/>
              <a:ea typeface="Calibri"/>
              <a:cs typeface="Calibri"/>
              <a:sym typeface="Calibri"/>
            </a:endParaRPr>
          </a:p>
          <a:p>
            <a:pPr marL="280799" marR="0" lvl="0" indent="-162599" algn="l" rtl="0">
              <a:lnSpc>
                <a:spcPct val="100000"/>
              </a:lnSpc>
              <a:spcBef>
                <a:spcPts val="0"/>
              </a:spcBef>
              <a:spcAft>
                <a:spcPts val="0"/>
              </a:spcAft>
              <a:buClr>
                <a:schemeClr val="dk1"/>
              </a:buClr>
              <a:buSzPts val="1200"/>
              <a:buFont typeface="Calibri"/>
              <a:buChar char="-"/>
            </a:pPr>
            <a:r>
              <a:rPr lang="en-GB" sz="1200" b="1">
                <a:solidFill>
                  <a:schemeClr val="dk1"/>
                </a:solidFill>
                <a:latin typeface="Calibri"/>
                <a:ea typeface="Calibri"/>
                <a:cs typeface="Calibri"/>
                <a:sym typeface="Calibri"/>
              </a:rPr>
              <a:t>Magnet</a:t>
            </a:r>
            <a:endParaRPr sz="1200" b="1">
              <a:solidFill>
                <a:schemeClr val="dk1"/>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2800"/>
              <a:buFont typeface="Arial"/>
              <a:buNone/>
            </a:pPr>
            <a:endParaRPr sz="2800" b="0" i="0" u="none" strike="noStrike" cap="none">
              <a:solidFill>
                <a:schemeClr val="dk1"/>
              </a:solidFill>
              <a:latin typeface="Calibri"/>
              <a:ea typeface="Calibri"/>
              <a:cs typeface="Calibri"/>
              <a:sym typeface="Calibri"/>
            </a:endParaRPr>
          </a:p>
        </p:txBody>
      </p:sp>
      <p:sp>
        <p:nvSpPr>
          <p:cNvPr id="105" name="Google Shape;105;p1"/>
          <p:cNvSpPr txBox="1"/>
          <p:nvPr/>
        </p:nvSpPr>
        <p:spPr>
          <a:xfrm>
            <a:off x="10749850" y="329425"/>
            <a:ext cx="1315200" cy="1816200"/>
          </a:xfrm>
          <a:prstGeom prst="rect">
            <a:avLst/>
          </a:prstGeom>
          <a:noFill/>
          <a:ln>
            <a:noFill/>
          </a:ln>
        </p:spPr>
        <p:txBody>
          <a:bodyPr spcFirstLastPara="1" wrap="square" lIns="91425" tIns="91425" rIns="91425" bIns="91425" anchor="t" anchorCtr="0">
            <a:noAutofit/>
          </a:bodyPr>
          <a:lstStyle/>
          <a:p>
            <a:pPr marL="100798" marR="0" lvl="0" indent="-100798" algn="l" rtl="0">
              <a:lnSpc>
                <a:spcPct val="100000"/>
              </a:lnSpc>
              <a:spcBef>
                <a:spcPts val="0"/>
              </a:spcBef>
              <a:spcAft>
                <a:spcPts val="0"/>
              </a:spcAft>
              <a:buClr>
                <a:schemeClr val="dk1"/>
              </a:buClr>
              <a:buSzPts val="1200"/>
              <a:buFont typeface="Calibri"/>
              <a:buChar char="-"/>
            </a:pPr>
            <a:r>
              <a:rPr lang="en-GB" sz="1200" b="1" i="0" u="none" strike="noStrike" cap="none">
                <a:solidFill>
                  <a:schemeClr val="dk1"/>
                </a:solidFill>
                <a:latin typeface="Calibri"/>
                <a:ea typeface="Calibri"/>
                <a:cs typeface="Calibri"/>
                <a:sym typeface="Calibri"/>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10"/>
                  </a:ext>
                </a:extLst>
              </a:rPr>
              <a:t>C</a:t>
            </a:r>
            <a:r>
              <a:rPr lang="en-GB" sz="1200" b="1">
                <a:solidFill>
                  <a:schemeClr val="dk1"/>
                </a:solidFill>
                <a:latin typeface="Calibri"/>
                <a:ea typeface="Calibri"/>
                <a:cs typeface="Calibri"/>
                <a:sym typeface="Calibri"/>
              </a:rPr>
              <a:t>hronological</a:t>
            </a:r>
            <a:endParaRPr sz="1200" b="1">
              <a:solidFill>
                <a:schemeClr val="dk1"/>
              </a:solidFill>
              <a:latin typeface="Calibri"/>
              <a:ea typeface="Calibri"/>
              <a:cs typeface="Calibri"/>
              <a:sym typeface="Calibri"/>
            </a:endParaRPr>
          </a:p>
          <a:p>
            <a:pPr marL="100798" marR="0" lvl="0" indent="-100798" algn="l" rtl="0">
              <a:lnSpc>
                <a:spcPct val="100000"/>
              </a:lnSpc>
              <a:spcBef>
                <a:spcPts val="0"/>
              </a:spcBef>
              <a:spcAft>
                <a:spcPts val="0"/>
              </a:spcAft>
              <a:buClr>
                <a:schemeClr val="dk1"/>
              </a:buClr>
              <a:buSzPts val="1200"/>
              <a:buFont typeface="Calibri"/>
              <a:buChar char="-"/>
            </a:pPr>
            <a:r>
              <a:rPr lang="en-GB" sz="1200" b="1">
                <a:solidFill>
                  <a:schemeClr val="dk1"/>
                </a:solidFill>
                <a:latin typeface="Calibri"/>
                <a:ea typeface="Calibri"/>
                <a:cs typeface="Calibri"/>
                <a:sym typeface="Calibri"/>
              </a:rPr>
              <a:t>Paleolithic</a:t>
            </a:r>
            <a:endParaRPr sz="1200" b="1">
              <a:solidFill>
                <a:schemeClr val="dk1"/>
              </a:solidFill>
              <a:latin typeface="Calibri"/>
              <a:ea typeface="Calibri"/>
              <a:cs typeface="Calibri"/>
              <a:sym typeface="Calibri"/>
            </a:endParaRPr>
          </a:p>
          <a:p>
            <a:pPr marL="100798" marR="0" lvl="0" indent="-100798" algn="l" rtl="0">
              <a:lnSpc>
                <a:spcPct val="100000"/>
              </a:lnSpc>
              <a:spcBef>
                <a:spcPts val="0"/>
              </a:spcBef>
              <a:spcAft>
                <a:spcPts val="0"/>
              </a:spcAft>
              <a:buClr>
                <a:schemeClr val="dk1"/>
              </a:buClr>
              <a:buSzPts val="1200"/>
              <a:buFont typeface="Calibri"/>
              <a:buChar char="-"/>
            </a:pPr>
            <a:r>
              <a:rPr lang="en-GB" sz="1200" b="1">
                <a:solidFill>
                  <a:schemeClr val="dk1"/>
                </a:solidFill>
                <a:latin typeface="Calibri"/>
                <a:ea typeface="Calibri"/>
                <a:cs typeface="Calibri"/>
                <a:sym typeface="Calibri"/>
              </a:rPr>
              <a:t>Neolithic</a:t>
            </a:r>
            <a:endParaRPr sz="1200" b="1">
              <a:solidFill>
                <a:schemeClr val="dk1"/>
              </a:solidFill>
              <a:latin typeface="Calibri"/>
              <a:ea typeface="Calibri"/>
              <a:cs typeface="Calibri"/>
              <a:sym typeface="Calibri"/>
            </a:endParaRPr>
          </a:p>
          <a:p>
            <a:pPr marL="100798" marR="0" lvl="0" indent="-100798" algn="l" rtl="0">
              <a:lnSpc>
                <a:spcPct val="100000"/>
              </a:lnSpc>
              <a:spcBef>
                <a:spcPts val="0"/>
              </a:spcBef>
              <a:spcAft>
                <a:spcPts val="0"/>
              </a:spcAft>
              <a:buClr>
                <a:schemeClr val="dk1"/>
              </a:buClr>
              <a:buSzPts val="1200"/>
              <a:buFont typeface="Calibri"/>
              <a:buChar char="-"/>
            </a:pPr>
            <a:r>
              <a:rPr lang="en-GB" sz="1200" b="1">
                <a:solidFill>
                  <a:schemeClr val="dk1"/>
                </a:solidFill>
                <a:latin typeface="Calibri"/>
                <a:ea typeface="Calibri"/>
                <a:cs typeface="Calibri"/>
                <a:sym typeface="Calibri"/>
              </a:rPr>
              <a:t>Mesolithic</a:t>
            </a:r>
            <a:endParaRPr sz="1200" b="1">
              <a:solidFill>
                <a:schemeClr val="dk1"/>
              </a:solidFill>
              <a:latin typeface="Calibri"/>
              <a:ea typeface="Calibri"/>
              <a:cs typeface="Calibri"/>
              <a:sym typeface="Calibri"/>
            </a:endParaRPr>
          </a:p>
          <a:p>
            <a:pPr marL="100798" marR="0" lvl="0" indent="-100798" algn="l" rtl="0">
              <a:lnSpc>
                <a:spcPct val="100000"/>
              </a:lnSpc>
              <a:spcBef>
                <a:spcPts val="0"/>
              </a:spcBef>
              <a:spcAft>
                <a:spcPts val="0"/>
              </a:spcAft>
              <a:buClr>
                <a:schemeClr val="dk1"/>
              </a:buClr>
              <a:buSzPts val="1200"/>
              <a:buFont typeface="Calibri"/>
              <a:buChar char="-"/>
            </a:pPr>
            <a:r>
              <a:rPr lang="en-GB" sz="1200" b="1">
                <a:solidFill>
                  <a:schemeClr val="dk1"/>
                </a:solidFill>
                <a:latin typeface="Calibri"/>
                <a:ea typeface="Calibri"/>
                <a:cs typeface="Calibri"/>
                <a:sym typeface="Calibri"/>
              </a:rPr>
              <a:t>Civilisation</a:t>
            </a:r>
            <a:endParaRPr sz="1200" b="1">
              <a:solidFill>
                <a:schemeClr val="dk1"/>
              </a:solidFill>
              <a:latin typeface="Calibri"/>
              <a:ea typeface="Calibri"/>
              <a:cs typeface="Calibri"/>
              <a:sym typeface="Calibri"/>
            </a:endParaRPr>
          </a:p>
          <a:p>
            <a:pPr marL="100798" marR="0" lvl="0" indent="-100798" algn="l" rtl="0">
              <a:lnSpc>
                <a:spcPct val="100000"/>
              </a:lnSpc>
              <a:spcBef>
                <a:spcPts val="0"/>
              </a:spcBef>
              <a:spcAft>
                <a:spcPts val="0"/>
              </a:spcAft>
              <a:buClr>
                <a:schemeClr val="dk1"/>
              </a:buClr>
              <a:buSzPts val="1200"/>
              <a:buFont typeface="Calibri"/>
              <a:buChar char="-"/>
            </a:pPr>
            <a:r>
              <a:rPr lang="en-GB" sz="1200" b="1">
                <a:solidFill>
                  <a:schemeClr val="dk1"/>
                </a:solidFill>
                <a:latin typeface="Calibri"/>
                <a:ea typeface="Calibri"/>
                <a:cs typeface="Calibri"/>
                <a:sym typeface="Calibri"/>
              </a:rPr>
              <a:t>Archaeological</a:t>
            </a:r>
            <a:endParaRPr sz="1200" b="1">
              <a:solidFill>
                <a:schemeClr val="dk1"/>
              </a:solidFill>
              <a:latin typeface="Calibri"/>
              <a:ea typeface="Calibri"/>
              <a:cs typeface="Calibri"/>
              <a:sym typeface="Calibri"/>
            </a:endParaRPr>
          </a:p>
          <a:p>
            <a:pPr marL="100798" marR="0" lvl="0" indent="-100798" algn="l" rtl="0">
              <a:lnSpc>
                <a:spcPct val="100000"/>
              </a:lnSpc>
              <a:spcBef>
                <a:spcPts val="0"/>
              </a:spcBef>
              <a:spcAft>
                <a:spcPts val="0"/>
              </a:spcAft>
              <a:buClr>
                <a:schemeClr val="dk1"/>
              </a:buClr>
              <a:buSzPts val="1200"/>
              <a:buFont typeface="Calibri"/>
              <a:buChar char="-"/>
            </a:pPr>
            <a:r>
              <a:rPr lang="en-GB" sz="1200" b="1">
                <a:solidFill>
                  <a:schemeClr val="dk1"/>
                </a:solidFill>
                <a:latin typeface="Calibri"/>
                <a:ea typeface="Calibri"/>
                <a:cs typeface="Calibri"/>
                <a:sym typeface="Calibri"/>
              </a:rPr>
              <a:t>Excavation</a:t>
            </a:r>
            <a:endParaRPr sz="1200" b="1">
              <a:solidFill>
                <a:schemeClr val="dk1"/>
              </a:solidFill>
              <a:latin typeface="Calibri"/>
              <a:ea typeface="Calibri"/>
              <a:cs typeface="Calibri"/>
              <a:sym typeface="Calibri"/>
            </a:endParaRPr>
          </a:p>
          <a:p>
            <a:pPr marL="100798" marR="0" lvl="0" indent="-100798" algn="l" rtl="0">
              <a:lnSpc>
                <a:spcPct val="100000"/>
              </a:lnSpc>
              <a:spcBef>
                <a:spcPts val="0"/>
              </a:spcBef>
              <a:spcAft>
                <a:spcPts val="0"/>
              </a:spcAft>
              <a:buClr>
                <a:schemeClr val="dk1"/>
              </a:buClr>
              <a:buSzPts val="1200"/>
              <a:buFont typeface="Calibri"/>
              <a:buChar char="-"/>
            </a:pPr>
            <a:r>
              <a:rPr lang="en-GB" sz="1200" b="1">
                <a:solidFill>
                  <a:schemeClr val="dk1"/>
                </a:solidFill>
                <a:latin typeface="Calibri"/>
                <a:ea typeface="Calibri"/>
                <a:cs typeface="Calibri"/>
                <a:sym typeface="Calibri"/>
              </a:rPr>
              <a:t>Caesar </a:t>
            </a:r>
            <a:endParaRPr sz="1200" b="1">
              <a:solidFill>
                <a:schemeClr val="dk1"/>
              </a:solidFill>
              <a:latin typeface="Calibri"/>
              <a:ea typeface="Calibri"/>
              <a:cs typeface="Calibri"/>
              <a:sym typeface="Calibri"/>
            </a:endParaRPr>
          </a:p>
          <a:p>
            <a:pPr marL="100799" marR="0" lvl="0" indent="-100799" algn="l" rtl="0">
              <a:lnSpc>
                <a:spcPct val="100000"/>
              </a:lnSpc>
              <a:spcBef>
                <a:spcPts val="0"/>
              </a:spcBef>
              <a:spcAft>
                <a:spcPts val="0"/>
              </a:spcAft>
              <a:buClr>
                <a:schemeClr val="dk1"/>
              </a:buClr>
              <a:buSzPts val="1200"/>
              <a:buFont typeface="Calibri"/>
              <a:buChar char="-"/>
            </a:pPr>
            <a:r>
              <a:rPr lang="en-GB" sz="1200" b="1">
                <a:solidFill>
                  <a:schemeClr val="dk1"/>
                </a:solidFill>
                <a:latin typeface="Calibri"/>
                <a:ea typeface="Calibri"/>
                <a:cs typeface="Calibri"/>
                <a:sym typeface="Calibri"/>
              </a:rPr>
              <a:t>Gladiator </a:t>
            </a:r>
            <a:endParaRPr sz="1200" b="1">
              <a:solidFill>
                <a:schemeClr val="dk1"/>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2800"/>
              <a:buFont typeface="Arial"/>
              <a:buNone/>
            </a:pPr>
            <a:endParaRPr sz="2800" b="0" i="0" u="none" strike="noStrike" cap="none">
              <a:solidFill>
                <a:schemeClr val="dk1"/>
              </a:solidFill>
              <a:latin typeface="Calibri"/>
              <a:ea typeface="Calibri"/>
              <a:cs typeface="Calibri"/>
              <a:sym typeface="Calibri"/>
            </a:endParaRPr>
          </a:p>
        </p:txBody>
      </p:sp>
    </p:spTree>
  </p:cSld>
  <p:clrMapOvr>
    <a:masterClrMapping/>
  </p:clrMapOvr>
</p:sld>
</file>

<file path=ppt/theme/theme1.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908</Words>
  <Application>Microsoft Office PowerPoint</Application>
  <PresentationFormat>Widescreen</PresentationFormat>
  <Paragraphs>56</Paragraphs>
  <Slides>1</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Times New Roman</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Marc Lowery</dc:creator>
  <cp:lastModifiedBy>Liz Carlin</cp:lastModifiedBy>
  <cp:revision>1</cp:revision>
  <dcterms:created xsi:type="dcterms:W3CDTF">2025-11-05T09:56:45Z</dcterms:created>
  <dcterms:modified xsi:type="dcterms:W3CDTF">2025-11-25T11:45:30Z</dcterms:modified>
</cp:coreProperties>
</file>