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3"/>
  </p:notesMasterIdLst>
  <p:sldIdLst>
    <p:sldId id="256" r:id="rId2"/>
  </p:sldIdLst>
  <p:sldSz cx="12192000" cy="6858000"/>
  <p:notesSz cx="6797675" cy="9926638"/>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p15:clr>
            <a:srgbClr val="747775"/>
          </p15:clr>
        </p15:guide>
        <p15:guide id="2" pos="3840">
          <p15:clr>
            <a:srgbClr val="747775"/>
          </p15:clr>
        </p15:guide>
      </p15:sldGuideLst>
    </p:ext>
    <p:ext uri="GoogleSlidesCustomDataVersion2">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7" roundtripDataSignature="AMtx7mhBqCQN00Z/Dhq3jneL/EnterMS8Q=="/>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7" d="100"/>
          <a:sy n="107" d="100"/>
        </p:scale>
        <p:origin x="714" y="78"/>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notesMaster" Target="notesMasters/notesMaster1.xml"/><Relationship Id="rId7" Type="http://customschemas.google.com/relationships/presentationmetadata" Target="metadata"/><Relationship Id="rId2" Type="http://schemas.openxmlformats.org/officeDocument/2006/relationships/slide" Target="slides/slide1.xml"/><Relationship Id="rId1" Type="http://schemas.openxmlformats.org/officeDocument/2006/relationships/slideMaster" Target="slideMasters/slideMaster1.xml"/><Relationship Id="rId11" Type="http://schemas.openxmlformats.org/officeDocument/2006/relationships/tableStyles" Target="tableStyles.xml"/><Relationship Id="rId10" Type="http://schemas.openxmlformats.org/officeDocument/2006/relationships/theme" Target="theme/theme1.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1133150" y="744475"/>
            <a:ext cx="4532000" cy="3722475"/>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79750" y="4715125"/>
            <a:ext cx="5438125" cy="4466975"/>
          </a:xfrm>
          <a:prstGeom prst="rect">
            <a:avLst/>
          </a:prstGeom>
          <a:noFill/>
          <a:ln>
            <a:noFill/>
          </a:ln>
        </p:spPr>
        <p:txBody>
          <a:bodyPr spcFirstLastPara="1" wrap="square" lIns="91425" tIns="91425" rIns="91425" bIns="91425" anchor="t" anchorCtr="0">
            <a:noAutofit/>
          </a:bodyPr>
          <a:lstStyle>
            <a:lvl1pPr marL="457200" marR="0" lvl="0"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1pPr>
            <a:lvl2pPr marL="914400" marR="0" lvl="1"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2pPr>
            <a:lvl3pPr marL="1371600" marR="0" lvl="2"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3pPr>
            <a:lvl4pPr marL="1828800" marR="0" lvl="3"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4pPr>
            <a:lvl5pPr marL="2286000" marR="0" lvl="4"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5pPr>
            <a:lvl6pPr marL="2743200" marR="0" lvl="5"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6pPr>
            <a:lvl7pPr marL="3200400" marR="0" lvl="6"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7pPr>
            <a:lvl8pPr marL="3657600" marR="0" lvl="7"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8pPr>
            <a:lvl9pPr marL="4114800" marR="0" lvl="8"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0"/>
        <p:cNvGrpSpPr/>
        <p:nvPr/>
      </p:nvGrpSpPr>
      <p:grpSpPr>
        <a:xfrm>
          <a:off x="0" y="0"/>
          <a:ext cx="0" cy="0"/>
          <a:chOff x="0" y="0"/>
          <a:chExt cx="0" cy="0"/>
        </a:xfrm>
      </p:grpSpPr>
      <p:sp>
        <p:nvSpPr>
          <p:cNvPr id="81" name="Google Shape;81;p1:notes"/>
          <p:cNvSpPr txBox="1">
            <a:spLocks noGrp="1"/>
          </p:cNvSpPr>
          <p:nvPr>
            <p:ph type="body" idx="1"/>
          </p:nvPr>
        </p:nvSpPr>
        <p:spPr>
          <a:xfrm>
            <a:off x="679750" y="4715125"/>
            <a:ext cx="5438125" cy="4466975"/>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82" name="Google Shape;82;p1:notes"/>
          <p:cNvSpPr>
            <a:spLocks noGrp="1" noRot="1" noChangeAspect="1"/>
          </p:cNvSpPr>
          <p:nvPr>
            <p:ph type="sldImg" idx="2"/>
          </p:nvPr>
        </p:nvSpPr>
        <p:spPr>
          <a:xfrm>
            <a:off x="1133150" y="744475"/>
            <a:ext cx="4532000" cy="3722475"/>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11"/>
        <p:cNvGrpSpPr/>
        <p:nvPr/>
      </p:nvGrpSpPr>
      <p:grpSpPr>
        <a:xfrm>
          <a:off x="0" y="0"/>
          <a:ext cx="0" cy="0"/>
          <a:chOff x="0" y="0"/>
          <a:chExt cx="0" cy="0"/>
        </a:xfrm>
      </p:grpSpPr>
      <p:sp>
        <p:nvSpPr>
          <p:cNvPr id="12" name="Google Shape;12;p3"/>
          <p:cNvSpPr txBox="1">
            <a:spLocks noGrp="1"/>
          </p:cNvSpPr>
          <p:nvPr>
            <p:ph type="ctrTitle"/>
          </p:nvPr>
        </p:nvSpPr>
        <p:spPr>
          <a:xfrm>
            <a:off x="1524000" y="1122363"/>
            <a:ext cx="9144000" cy="2387600"/>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dk1"/>
              </a:buClr>
              <a:buSzPts val="6000"/>
              <a:buFont typeface="Calibri"/>
              <a:buNone/>
              <a:defRPr sz="60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3" name="Google Shape;13;p3"/>
          <p:cNvSpPr txBox="1">
            <a:spLocks noGrp="1"/>
          </p:cNvSpPr>
          <p:nvPr>
            <p:ph type="subTitle" idx="1"/>
          </p:nvPr>
        </p:nvSpPr>
        <p:spPr>
          <a:xfrm>
            <a:off x="1524000" y="3602038"/>
            <a:ext cx="9144000" cy="1655762"/>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
        <p:nvSpPr>
          <p:cNvPr id="14" name="Google Shape;14;p3"/>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5" name="Google Shape;15;p3"/>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6" name="Google Shape;16;p3"/>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68"/>
        <p:cNvGrpSpPr/>
        <p:nvPr/>
      </p:nvGrpSpPr>
      <p:grpSpPr>
        <a:xfrm>
          <a:off x="0" y="0"/>
          <a:ext cx="0" cy="0"/>
          <a:chOff x="0" y="0"/>
          <a:chExt cx="0" cy="0"/>
        </a:xfrm>
      </p:grpSpPr>
      <p:sp>
        <p:nvSpPr>
          <p:cNvPr id="69" name="Google Shape;69;p12"/>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0" name="Google Shape;70;p12"/>
          <p:cNvSpPr txBox="1">
            <a:spLocks noGrp="1"/>
          </p:cNvSpPr>
          <p:nvPr>
            <p:ph type="body" idx="1"/>
          </p:nvPr>
        </p:nvSpPr>
        <p:spPr>
          <a:xfrm rot="5400000">
            <a:off x="3920331" y="-1256506"/>
            <a:ext cx="4351338" cy="105156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71" name="Google Shape;71;p12"/>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2" name="Google Shape;72;p12"/>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3" name="Google Shape;73;p12"/>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74"/>
        <p:cNvGrpSpPr/>
        <p:nvPr/>
      </p:nvGrpSpPr>
      <p:grpSpPr>
        <a:xfrm>
          <a:off x="0" y="0"/>
          <a:ext cx="0" cy="0"/>
          <a:chOff x="0" y="0"/>
          <a:chExt cx="0" cy="0"/>
        </a:xfrm>
      </p:grpSpPr>
      <p:sp>
        <p:nvSpPr>
          <p:cNvPr id="75" name="Google Shape;75;p13"/>
          <p:cNvSpPr txBox="1">
            <a:spLocks noGrp="1"/>
          </p:cNvSpPr>
          <p:nvPr>
            <p:ph type="title"/>
          </p:nvPr>
        </p:nvSpPr>
        <p:spPr>
          <a:xfrm rot="5400000">
            <a:off x="7133431" y="1956594"/>
            <a:ext cx="5811838" cy="26289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6" name="Google Shape;76;p13"/>
          <p:cNvSpPr txBox="1">
            <a:spLocks noGrp="1"/>
          </p:cNvSpPr>
          <p:nvPr>
            <p:ph type="body" idx="1"/>
          </p:nvPr>
        </p:nvSpPr>
        <p:spPr>
          <a:xfrm rot="5400000">
            <a:off x="1799431" y="-596106"/>
            <a:ext cx="5811838" cy="77343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77" name="Google Shape;77;p13"/>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8" name="Google Shape;78;p13"/>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9" name="Google Shape;79;p13"/>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17"/>
        <p:cNvGrpSpPr/>
        <p:nvPr/>
      </p:nvGrpSpPr>
      <p:grpSpPr>
        <a:xfrm>
          <a:off x="0" y="0"/>
          <a:ext cx="0" cy="0"/>
          <a:chOff x="0" y="0"/>
          <a:chExt cx="0" cy="0"/>
        </a:xfrm>
      </p:grpSpPr>
      <p:sp>
        <p:nvSpPr>
          <p:cNvPr id="18" name="Google Shape;18;p4"/>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9" name="Google Shape;19;p4"/>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20" name="Google Shape;20;p4"/>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1" name="Google Shape;21;p4"/>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2" name="Google Shape;22;p4"/>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23"/>
        <p:cNvGrpSpPr/>
        <p:nvPr/>
      </p:nvGrpSpPr>
      <p:grpSpPr>
        <a:xfrm>
          <a:off x="0" y="0"/>
          <a:ext cx="0" cy="0"/>
          <a:chOff x="0" y="0"/>
          <a:chExt cx="0" cy="0"/>
        </a:xfrm>
      </p:grpSpPr>
      <p:sp>
        <p:nvSpPr>
          <p:cNvPr id="24" name="Google Shape;24;p5"/>
          <p:cNvSpPr txBox="1">
            <a:spLocks noGrp="1"/>
          </p:cNvSpPr>
          <p:nvPr>
            <p:ph type="title"/>
          </p:nvPr>
        </p:nvSpPr>
        <p:spPr>
          <a:xfrm>
            <a:off x="831850" y="1709738"/>
            <a:ext cx="10515600" cy="2852737"/>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6000"/>
              <a:buFont typeface="Calibri"/>
              <a:buNone/>
              <a:defRPr sz="60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5" name="Google Shape;25;p5"/>
          <p:cNvSpPr txBox="1">
            <a:spLocks noGrp="1"/>
          </p:cNvSpPr>
          <p:nvPr>
            <p:ph type="body" idx="1"/>
          </p:nvPr>
        </p:nvSpPr>
        <p:spPr>
          <a:xfrm>
            <a:off x="831850" y="4589463"/>
            <a:ext cx="10515600" cy="1500187"/>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rgbClr val="888888"/>
              </a:buClr>
              <a:buSzPts val="2400"/>
              <a:buNone/>
              <a:defRPr sz="2400">
                <a:solidFill>
                  <a:srgbClr val="888888"/>
                </a:solidFill>
              </a:defRPr>
            </a:lvl1pPr>
            <a:lvl2pPr marL="914400" lvl="1" indent="-228600" algn="l">
              <a:lnSpc>
                <a:spcPct val="90000"/>
              </a:lnSpc>
              <a:spcBef>
                <a:spcPts val="500"/>
              </a:spcBef>
              <a:spcAft>
                <a:spcPts val="0"/>
              </a:spcAft>
              <a:buClr>
                <a:srgbClr val="888888"/>
              </a:buClr>
              <a:buSzPts val="2000"/>
              <a:buNone/>
              <a:defRPr sz="2000">
                <a:solidFill>
                  <a:srgbClr val="888888"/>
                </a:solidFill>
              </a:defRPr>
            </a:lvl2pPr>
            <a:lvl3pPr marL="1371600" lvl="2" indent="-228600" algn="l">
              <a:lnSpc>
                <a:spcPct val="90000"/>
              </a:lnSpc>
              <a:spcBef>
                <a:spcPts val="500"/>
              </a:spcBef>
              <a:spcAft>
                <a:spcPts val="0"/>
              </a:spcAft>
              <a:buClr>
                <a:srgbClr val="888888"/>
              </a:buClr>
              <a:buSzPts val="1800"/>
              <a:buNone/>
              <a:defRPr sz="1800">
                <a:solidFill>
                  <a:srgbClr val="888888"/>
                </a:solidFill>
              </a:defRPr>
            </a:lvl3pPr>
            <a:lvl4pPr marL="1828800" lvl="3" indent="-228600" algn="l">
              <a:lnSpc>
                <a:spcPct val="90000"/>
              </a:lnSpc>
              <a:spcBef>
                <a:spcPts val="500"/>
              </a:spcBef>
              <a:spcAft>
                <a:spcPts val="0"/>
              </a:spcAft>
              <a:buClr>
                <a:srgbClr val="888888"/>
              </a:buClr>
              <a:buSzPts val="1600"/>
              <a:buNone/>
              <a:defRPr sz="1600">
                <a:solidFill>
                  <a:srgbClr val="888888"/>
                </a:solidFill>
              </a:defRPr>
            </a:lvl4pPr>
            <a:lvl5pPr marL="2286000" lvl="4" indent="-228600" algn="l">
              <a:lnSpc>
                <a:spcPct val="90000"/>
              </a:lnSpc>
              <a:spcBef>
                <a:spcPts val="500"/>
              </a:spcBef>
              <a:spcAft>
                <a:spcPts val="0"/>
              </a:spcAft>
              <a:buClr>
                <a:srgbClr val="888888"/>
              </a:buClr>
              <a:buSzPts val="1600"/>
              <a:buNone/>
              <a:defRPr sz="1600">
                <a:solidFill>
                  <a:srgbClr val="888888"/>
                </a:solidFill>
              </a:defRPr>
            </a:lvl5pPr>
            <a:lvl6pPr marL="2743200" lvl="5" indent="-228600" algn="l">
              <a:lnSpc>
                <a:spcPct val="90000"/>
              </a:lnSpc>
              <a:spcBef>
                <a:spcPts val="500"/>
              </a:spcBef>
              <a:spcAft>
                <a:spcPts val="0"/>
              </a:spcAft>
              <a:buClr>
                <a:srgbClr val="888888"/>
              </a:buClr>
              <a:buSzPts val="1600"/>
              <a:buNone/>
              <a:defRPr sz="1600">
                <a:solidFill>
                  <a:srgbClr val="888888"/>
                </a:solidFill>
              </a:defRPr>
            </a:lvl6pPr>
            <a:lvl7pPr marL="3200400" lvl="6" indent="-228600" algn="l">
              <a:lnSpc>
                <a:spcPct val="90000"/>
              </a:lnSpc>
              <a:spcBef>
                <a:spcPts val="500"/>
              </a:spcBef>
              <a:spcAft>
                <a:spcPts val="0"/>
              </a:spcAft>
              <a:buClr>
                <a:srgbClr val="888888"/>
              </a:buClr>
              <a:buSzPts val="1600"/>
              <a:buNone/>
              <a:defRPr sz="1600">
                <a:solidFill>
                  <a:srgbClr val="888888"/>
                </a:solidFill>
              </a:defRPr>
            </a:lvl7pPr>
            <a:lvl8pPr marL="3657600" lvl="7" indent="-228600" algn="l">
              <a:lnSpc>
                <a:spcPct val="90000"/>
              </a:lnSpc>
              <a:spcBef>
                <a:spcPts val="500"/>
              </a:spcBef>
              <a:spcAft>
                <a:spcPts val="0"/>
              </a:spcAft>
              <a:buClr>
                <a:srgbClr val="888888"/>
              </a:buClr>
              <a:buSzPts val="1600"/>
              <a:buNone/>
              <a:defRPr sz="1600">
                <a:solidFill>
                  <a:srgbClr val="888888"/>
                </a:solidFill>
              </a:defRPr>
            </a:lvl8pPr>
            <a:lvl9pPr marL="4114800" lvl="8" indent="-228600" algn="l">
              <a:lnSpc>
                <a:spcPct val="90000"/>
              </a:lnSpc>
              <a:spcBef>
                <a:spcPts val="500"/>
              </a:spcBef>
              <a:spcAft>
                <a:spcPts val="0"/>
              </a:spcAft>
              <a:buClr>
                <a:srgbClr val="888888"/>
              </a:buClr>
              <a:buSzPts val="1600"/>
              <a:buNone/>
              <a:defRPr sz="1600">
                <a:solidFill>
                  <a:srgbClr val="888888"/>
                </a:solidFill>
              </a:defRPr>
            </a:lvl9pPr>
          </a:lstStyle>
          <a:p>
            <a:endParaRPr/>
          </a:p>
        </p:txBody>
      </p:sp>
      <p:sp>
        <p:nvSpPr>
          <p:cNvPr id="26" name="Google Shape;26;p5"/>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7" name="Google Shape;27;p5"/>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8" name="Google Shape;28;p5"/>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29"/>
        <p:cNvGrpSpPr/>
        <p:nvPr/>
      </p:nvGrpSpPr>
      <p:grpSpPr>
        <a:xfrm>
          <a:off x="0" y="0"/>
          <a:ext cx="0" cy="0"/>
          <a:chOff x="0" y="0"/>
          <a:chExt cx="0" cy="0"/>
        </a:xfrm>
      </p:grpSpPr>
      <p:sp>
        <p:nvSpPr>
          <p:cNvPr id="30" name="Google Shape;30;p6"/>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1" name="Google Shape;31;p6"/>
          <p:cNvSpPr txBox="1">
            <a:spLocks noGrp="1"/>
          </p:cNvSpPr>
          <p:nvPr>
            <p:ph type="body" idx="1"/>
          </p:nvPr>
        </p:nvSpPr>
        <p:spPr>
          <a:xfrm>
            <a:off x="838200" y="1825625"/>
            <a:ext cx="5181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2" name="Google Shape;32;p6"/>
          <p:cNvSpPr txBox="1">
            <a:spLocks noGrp="1"/>
          </p:cNvSpPr>
          <p:nvPr>
            <p:ph type="body" idx="2"/>
          </p:nvPr>
        </p:nvSpPr>
        <p:spPr>
          <a:xfrm>
            <a:off x="6172200" y="1825625"/>
            <a:ext cx="5181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3" name="Google Shape;33;p6"/>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4" name="Google Shape;34;p6"/>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5" name="Google Shape;35;p6"/>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36"/>
        <p:cNvGrpSpPr/>
        <p:nvPr/>
      </p:nvGrpSpPr>
      <p:grpSpPr>
        <a:xfrm>
          <a:off x="0" y="0"/>
          <a:ext cx="0" cy="0"/>
          <a:chOff x="0" y="0"/>
          <a:chExt cx="0" cy="0"/>
        </a:xfrm>
      </p:grpSpPr>
      <p:sp>
        <p:nvSpPr>
          <p:cNvPr id="37" name="Google Shape;37;p7"/>
          <p:cNvSpPr txBox="1">
            <a:spLocks noGrp="1"/>
          </p:cNvSpPr>
          <p:nvPr>
            <p:ph type="title"/>
          </p:nvPr>
        </p:nvSpPr>
        <p:spPr>
          <a:xfrm>
            <a:off x="839788"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8" name="Google Shape;38;p7"/>
          <p:cNvSpPr txBox="1">
            <a:spLocks noGrp="1"/>
          </p:cNvSpPr>
          <p:nvPr>
            <p:ph type="body" idx="1"/>
          </p:nvPr>
        </p:nvSpPr>
        <p:spPr>
          <a:xfrm>
            <a:off x="839788" y="1681163"/>
            <a:ext cx="5157787"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39" name="Google Shape;39;p7"/>
          <p:cNvSpPr txBox="1">
            <a:spLocks noGrp="1"/>
          </p:cNvSpPr>
          <p:nvPr>
            <p:ph type="body" idx="2"/>
          </p:nvPr>
        </p:nvSpPr>
        <p:spPr>
          <a:xfrm>
            <a:off x="839788" y="2505075"/>
            <a:ext cx="5157787"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0" name="Google Shape;40;p7"/>
          <p:cNvSpPr txBox="1">
            <a:spLocks noGrp="1"/>
          </p:cNvSpPr>
          <p:nvPr>
            <p:ph type="body" idx="3"/>
          </p:nvPr>
        </p:nvSpPr>
        <p:spPr>
          <a:xfrm>
            <a:off x="6172200" y="1681163"/>
            <a:ext cx="5183188"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41" name="Google Shape;41;p7"/>
          <p:cNvSpPr txBox="1">
            <a:spLocks noGrp="1"/>
          </p:cNvSpPr>
          <p:nvPr>
            <p:ph type="body" idx="4"/>
          </p:nvPr>
        </p:nvSpPr>
        <p:spPr>
          <a:xfrm>
            <a:off x="6172200" y="2505075"/>
            <a:ext cx="5183188"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2" name="Google Shape;42;p7"/>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3" name="Google Shape;43;p7"/>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4" name="Google Shape;44;p7"/>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45"/>
        <p:cNvGrpSpPr/>
        <p:nvPr/>
      </p:nvGrpSpPr>
      <p:grpSpPr>
        <a:xfrm>
          <a:off x="0" y="0"/>
          <a:ext cx="0" cy="0"/>
          <a:chOff x="0" y="0"/>
          <a:chExt cx="0" cy="0"/>
        </a:xfrm>
      </p:grpSpPr>
      <p:sp>
        <p:nvSpPr>
          <p:cNvPr id="46" name="Google Shape;46;p8"/>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7" name="Google Shape;47;p8"/>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8" name="Google Shape;48;p8"/>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9" name="Google Shape;49;p8"/>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50"/>
        <p:cNvGrpSpPr/>
        <p:nvPr/>
      </p:nvGrpSpPr>
      <p:grpSpPr>
        <a:xfrm>
          <a:off x="0" y="0"/>
          <a:ext cx="0" cy="0"/>
          <a:chOff x="0" y="0"/>
          <a:chExt cx="0" cy="0"/>
        </a:xfrm>
      </p:grpSpPr>
      <p:sp>
        <p:nvSpPr>
          <p:cNvPr id="51" name="Google Shape;51;p9"/>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2" name="Google Shape;52;p9"/>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3" name="Google Shape;53;p9"/>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54"/>
        <p:cNvGrpSpPr/>
        <p:nvPr/>
      </p:nvGrpSpPr>
      <p:grpSpPr>
        <a:xfrm>
          <a:off x="0" y="0"/>
          <a:ext cx="0" cy="0"/>
          <a:chOff x="0" y="0"/>
          <a:chExt cx="0" cy="0"/>
        </a:xfrm>
      </p:grpSpPr>
      <p:sp>
        <p:nvSpPr>
          <p:cNvPr id="55" name="Google Shape;55;p10"/>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6" name="Google Shape;56;p10"/>
          <p:cNvSpPr txBox="1">
            <a:spLocks noGrp="1"/>
          </p:cNvSpPr>
          <p:nvPr>
            <p:ph type="body" idx="1"/>
          </p:nvPr>
        </p:nvSpPr>
        <p:spPr>
          <a:xfrm>
            <a:off x="5183188" y="987425"/>
            <a:ext cx="6172200" cy="4873625"/>
          </a:xfrm>
          <a:prstGeom prst="rect">
            <a:avLst/>
          </a:prstGeom>
          <a:noFill/>
          <a:ln>
            <a:noFill/>
          </a:ln>
        </p:spPr>
        <p:txBody>
          <a:bodyPr spcFirstLastPara="1" wrap="square" lIns="91425" tIns="45700" rIns="91425" bIns="45700" anchor="t" anchorCtr="0">
            <a:normAutofit/>
          </a:bodyPr>
          <a:lstStyle>
            <a:lvl1pPr marL="457200" lvl="0" indent="-431800" algn="l">
              <a:lnSpc>
                <a:spcPct val="90000"/>
              </a:lnSpc>
              <a:spcBef>
                <a:spcPts val="1000"/>
              </a:spcBef>
              <a:spcAft>
                <a:spcPts val="0"/>
              </a:spcAft>
              <a:buClr>
                <a:schemeClr val="dk1"/>
              </a:buClr>
              <a:buSzPts val="3200"/>
              <a:buChar char="•"/>
              <a:defRPr sz="3200"/>
            </a:lvl1pPr>
            <a:lvl2pPr marL="914400" lvl="1" indent="-406400" algn="l">
              <a:lnSpc>
                <a:spcPct val="90000"/>
              </a:lnSpc>
              <a:spcBef>
                <a:spcPts val="500"/>
              </a:spcBef>
              <a:spcAft>
                <a:spcPts val="0"/>
              </a:spcAft>
              <a:buClr>
                <a:schemeClr val="dk1"/>
              </a:buClr>
              <a:buSzPts val="2800"/>
              <a:buChar char="•"/>
              <a:defRPr sz="2800"/>
            </a:lvl2pPr>
            <a:lvl3pPr marL="1371600" lvl="2" indent="-381000" algn="l">
              <a:lnSpc>
                <a:spcPct val="90000"/>
              </a:lnSpc>
              <a:spcBef>
                <a:spcPts val="500"/>
              </a:spcBef>
              <a:spcAft>
                <a:spcPts val="0"/>
              </a:spcAft>
              <a:buClr>
                <a:schemeClr val="dk1"/>
              </a:buClr>
              <a:buSzPts val="2400"/>
              <a:buChar char="•"/>
              <a:defRPr sz="2400"/>
            </a:lvl3pPr>
            <a:lvl4pPr marL="1828800" lvl="3" indent="-355600" algn="l">
              <a:lnSpc>
                <a:spcPct val="90000"/>
              </a:lnSpc>
              <a:spcBef>
                <a:spcPts val="500"/>
              </a:spcBef>
              <a:spcAft>
                <a:spcPts val="0"/>
              </a:spcAft>
              <a:buClr>
                <a:schemeClr val="dk1"/>
              </a:buClr>
              <a:buSzPts val="2000"/>
              <a:buChar char="•"/>
              <a:defRPr sz="2000"/>
            </a:lvl4pPr>
            <a:lvl5pPr marL="2286000" lvl="4" indent="-355600" algn="l">
              <a:lnSpc>
                <a:spcPct val="90000"/>
              </a:lnSpc>
              <a:spcBef>
                <a:spcPts val="500"/>
              </a:spcBef>
              <a:spcAft>
                <a:spcPts val="0"/>
              </a:spcAft>
              <a:buClr>
                <a:schemeClr val="dk1"/>
              </a:buClr>
              <a:buSzPts val="2000"/>
              <a:buChar char="•"/>
              <a:defRPr sz="2000"/>
            </a:lvl5pPr>
            <a:lvl6pPr marL="2743200" lvl="5" indent="-355600" algn="l">
              <a:lnSpc>
                <a:spcPct val="90000"/>
              </a:lnSpc>
              <a:spcBef>
                <a:spcPts val="500"/>
              </a:spcBef>
              <a:spcAft>
                <a:spcPts val="0"/>
              </a:spcAft>
              <a:buClr>
                <a:schemeClr val="dk1"/>
              </a:buClr>
              <a:buSzPts val="2000"/>
              <a:buChar char="•"/>
              <a:defRPr sz="2000"/>
            </a:lvl6pPr>
            <a:lvl7pPr marL="3200400" lvl="6" indent="-355600" algn="l">
              <a:lnSpc>
                <a:spcPct val="90000"/>
              </a:lnSpc>
              <a:spcBef>
                <a:spcPts val="500"/>
              </a:spcBef>
              <a:spcAft>
                <a:spcPts val="0"/>
              </a:spcAft>
              <a:buClr>
                <a:schemeClr val="dk1"/>
              </a:buClr>
              <a:buSzPts val="2000"/>
              <a:buChar char="•"/>
              <a:defRPr sz="2000"/>
            </a:lvl7pPr>
            <a:lvl8pPr marL="3657600" lvl="7" indent="-355600" algn="l">
              <a:lnSpc>
                <a:spcPct val="90000"/>
              </a:lnSpc>
              <a:spcBef>
                <a:spcPts val="500"/>
              </a:spcBef>
              <a:spcAft>
                <a:spcPts val="0"/>
              </a:spcAft>
              <a:buClr>
                <a:schemeClr val="dk1"/>
              </a:buClr>
              <a:buSzPts val="2000"/>
              <a:buChar char="•"/>
              <a:defRPr sz="2000"/>
            </a:lvl8pPr>
            <a:lvl9pPr marL="4114800" lvl="8" indent="-355600" algn="l">
              <a:lnSpc>
                <a:spcPct val="90000"/>
              </a:lnSpc>
              <a:spcBef>
                <a:spcPts val="500"/>
              </a:spcBef>
              <a:spcAft>
                <a:spcPts val="0"/>
              </a:spcAft>
              <a:buClr>
                <a:schemeClr val="dk1"/>
              </a:buClr>
              <a:buSzPts val="2000"/>
              <a:buChar char="•"/>
              <a:defRPr sz="2000"/>
            </a:lvl9pPr>
          </a:lstStyle>
          <a:p>
            <a:endParaRPr/>
          </a:p>
        </p:txBody>
      </p:sp>
      <p:sp>
        <p:nvSpPr>
          <p:cNvPr id="57" name="Google Shape;57;p10"/>
          <p:cNvSpPr txBox="1">
            <a:spLocks noGrp="1"/>
          </p:cNvSpPr>
          <p:nvPr>
            <p:ph type="body" idx="2"/>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58" name="Google Shape;58;p10"/>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9" name="Google Shape;59;p10"/>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0" name="Google Shape;60;p10"/>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Picture with Caption" type="picTx">
  <p:cSld name="PICTURE_WITH_CAPTION_TEXT">
    <p:spTree>
      <p:nvGrpSpPr>
        <p:cNvPr id="1" name="Shape 61"/>
        <p:cNvGrpSpPr/>
        <p:nvPr/>
      </p:nvGrpSpPr>
      <p:grpSpPr>
        <a:xfrm>
          <a:off x="0" y="0"/>
          <a:ext cx="0" cy="0"/>
          <a:chOff x="0" y="0"/>
          <a:chExt cx="0" cy="0"/>
        </a:xfrm>
      </p:grpSpPr>
      <p:sp>
        <p:nvSpPr>
          <p:cNvPr id="62" name="Google Shape;62;p11"/>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3" name="Google Shape;63;p11"/>
          <p:cNvSpPr>
            <a:spLocks noGrp="1"/>
          </p:cNvSpPr>
          <p:nvPr>
            <p:ph type="pic" idx="2"/>
          </p:nvPr>
        </p:nvSpPr>
        <p:spPr>
          <a:xfrm>
            <a:off x="5183188" y="987425"/>
            <a:ext cx="6172200" cy="4873625"/>
          </a:xfrm>
          <a:prstGeom prst="rect">
            <a:avLst/>
          </a:prstGeom>
          <a:noFill/>
          <a:ln>
            <a:noFill/>
          </a:ln>
        </p:spPr>
      </p:sp>
      <p:sp>
        <p:nvSpPr>
          <p:cNvPr id="64" name="Google Shape;64;p11"/>
          <p:cNvSpPr txBox="1">
            <a:spLocks noGrp="1"/>
          </p:cNvSpPr>
          <p:nvPr>
            <p:ph type="body" idx="1"/>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65" name="Google Shape;65;p11"/>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6" name="Google Shape;66;p11"/>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7" name="Google Shape;67;p11"/>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sp>
        <p:nvSpPr>
          <p:cNvPr id="6" name="Google Shape;6;p2"/>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a:p>
        </p:txBody>
      </p:sp>
      <p:sp>
        <p:nvSpPr>
          <p:cNvPr id="7" name="Google Shape;7;p2"/>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8" name="Google Shape;8;p2"/>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rgbClr val="888888"/>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9" name="Google Shape;9;p2"/>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marR="0" lvl="0" algn="ctr" rtl="0">
              <a:lnSpc>
                <a:spcPct val="100000"/>
              </a:lnSpc>
              <a:spcBef>
                <a:spcPts val="0"/>
              </a:spcBef>
              <a:spcAft>
                <a:spcPts val="0"/>
              </a:spcAft>
              <a:buClr>
                <a:srgbClr val="000000"/>
              </a:buClr>
              <a:buSzPts val="1400"/>
              <a:buFont typeface="Arial"/>
              <a:buNone/>
              <a:defRPr sz="1200" b="0" i="0" u="none" strike="noStrike" cap="none">
                <a:solidFill>
                  <a:srgbClr val="888888"/>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10" name="Google Shape;10;p2"/>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hyperlink" Target="https://play.ttrockstars.com/" TargetMode="External"/><Relationship Id="rId5" Type="http://schemas.openxmlformats.org/officeDocument/2006/relationships/hyperlink" Target="https://www.topmarks.co.uk/maths-games/hit-the-button" TargetMode="External"/><Relationship Id="rId4" Type="http://schemas.openxmlformats.org/officeDocument/2006/relationships/hyperlink" Target="https://www.timestables.co.uk/"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83"/>
        <p:cNvGrpSpPr/>
        <p:nvPr/>
      </p:nvGrpSpPr>
      <p:grpSpPr>
        <a:xfrm>
          <a:off x="0" y="0"/>
          <a:ext cx="0" cy="0"/>
          <a:chOff x="0" y="0"/>
          <a:chExt cx="0" cy="0"/>
        </a:xfrm>
      </p:grpSpPr>
      <p:sp>
        <p:nvSpPr>
          <p:cNvPr id="84" name="Google Shape;84;p1"/>
          <p:cNvSpPr/>
          <p:nvPr/>
        </p:nvSpPr>
        <p:spPr>
          <a:xfrm>
            <a:off x="93133" y="2128587"/>
            <a:ext cx="2954867" cy="2218267"/>
          </a:xfrm>
          <a:prstGeom prst="rect">
            <a:avLst/>
          </a:prstGeom>
          <a:noFill/>
          <a:ln w="38100" cap="flat" cmpd="sng">
            <a:solidFill>
              <a:srgbClr val="00B050"/>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
        <p:nvSpPr>
          <p:cNvPr id="85" name="Google Shape;85;p1"/>
          <p:cNvSpPr/>
          <p:nvPr/>
        </p:nvSpPr>
        <p:spPr>
          <a:xfrm>
            <a:off x="3165663" y="2297863"/>
            <a:ext cx="6043200" cy="2049000"/>
          </a:xfrm>
          <a:prstGeom prst="rect">
            <a:avLst/>
          </a:prstGeom>
          <a:noFill/>
          <a:ln w="38100" cap="flat" cmpd="sng">
            <a:solidFill>
              <a:srgbClr val="00B050"/>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
        <p:nvSpPr>
          <p:cNvPr id="86" name="Google Shape;86;p1"/>
          <p:cNvSpPr/>
          <p:nvPr/>
        </p:nvSpPr>
        <p:spPr>
          <a:xfrm rot="-5400000">
            <a:off x="465495" y="4116159"/>
            <a:ext cx="2199131" cy="2954867"/>
          </a:xfrm>
          <a:prstGeom prst="rect">
            <a:avLst/>
          </a:prstGeom>
          <a:noFill/>
          <a:ln w="38100" cap="flat" cmpd="sng">
            <a:solidFill>
              <a:srgbClr val="00B050"/>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
        <p:nvSpPr>
          <p:cNvPr id="87" name="Google Shape;87;p1"/>
          <p:cNvSpPr/>
          <p:nvPr/>
        </p:nvSpPr>
        <p:spPr>
          <a:xfrm rot="-5400000">
            <a:off x="9645822" y="-241691"/>
            <a:ext cx="2143624" cy="2762466"/>
          </a:xfrm>
          <a:prstGeom prst="rect">
            <a:avLst/>
          </a:prstGeom>
          <a:noFill/>
          <a:ln w="38100" cap="flat" cmpd="sng">
            <a:solidFill>
              <a:srgbClr val="00B050"/>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
        <p:nvSpPr>
          <p:cNvPr id="88" name="Google Shape;88;p1"/>
          <p:cNvSpPr/>
          <p:nvPr/>
        </p:nvSpPr>
        <p:spPr>
          <a:xfrm>
            <a:off x="3170550" y="4474892"/>
            <a:ext cx="6043300" cy="2218267"/>
          </a:xfrm>
          <a:prstGeom prst="rect">
            <a:avLst/>
          </a:prstGeom>
          <a:noFill/>
          <a:ln w="38100" cap="flat" cmpd="sng">
            <a:solidFill>
              <a:srgbClr val="00B050"/>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pic>
        <p:nvPicPr>
          <p:cNvPr id="89" name="Google Shape;89;p1"/>
          <p:cNvPicPr preferRelativeResize="0"/>
          <p:nvPr/>
        </p:nvPicPr>
        <p:blipFill rotWithShape="1">
          <a:blip r:embed="rId3">
            <a:alphaModFix/>
          </a:blip>
          <a:srcRect/>
          <a:stretch/>
        </p:blipFill>
        <p:spPr>
          <a:xfrm>
            <a:off x="38103" y="44081"/>
            <a:ext cx="1213154" cy="1217366"/>
          </a:xfrm>
          <a:prstGeom prst="rect">
            <a:avLst/>
          </a:prstGeom>
          <a:noFill/>
          <a:ln>
            <a:noFill/>
          </a:ln>
        </p:spPr>
      </p:pic>
      <p:sp>
        <p:nvSpPr>
          <p:cNvPr id="90" name="Google Shape;90;p1"/>
          <p:cNvSpPr/>
          <p:nvPr/>
        </p:nvSpPr>
        <p:spPr>
          <a:xfrm>
            <a:off x="3170549" y="67731"/>
            <a:ext cx="6043300" cy="1925659"/>
          </a:xfrm>
          <a:prstGeom prst="rect">
            <a:avLst/>
          </a:prstGeom>
          <a:noFill/>
          <a:ln w="38100" cap="flat" cmpd="sng">
            <a:solidFill>
              <a:srgbClr val="00B050"/>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
        <p:nvSpPr>
          <p:cNvPr id="91" name="Google Shape;91;p1"/>
          <p:cNvSpPr/>
          <p:nvPr/>
        </p:nvSpPr>
        <p:spPr>
          <a:xfrm>
            <a:off x="92118" y="1277491"/>
            <a:ext cx="2950376" cy="715899"/>
          </a:xfrm>
          <a:prstGeom prst="rect">
            <a:avLst/>
          </a:prstGeom>
          <a:noFill/>
          <a:ln w="34925" cap="flat" cmpd="sng">
            <a:solidFill>
              <a:srgbClr val="00B050"/>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
        <p:nvSpPr>
          <p:cNvPr id="92" name="Google Shape;92;p1"/>
          <p:cNvSpPr txBox="1"/>
          <p:nvPr/>
        </p:nvSpPr>
        <p:spPr>
          <a:xfrm>
            <a:off x="215684" y="1343052"/>
            <a:ext cx="2880900" cy="5850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1600"/>
              <a:buFont typeface="Arial"/>
              <a:buNone/>
            </a:pPr>
            <a:r>
              <a:rPr lang="en-GB" sz="1600" b="1" i="0" u="none" strike="noStrike" cap="none">
                <a:solidFill>
                  <a:schemeClr val="dk1"/>
                </a:solidFill>
                <a:latin typeface="Calibri"/>
                <a:ea typeface="Calibri"/>
                <a:cs typeface="Calibri"/>
                <a:sym typeface="Calibri"/>
              </a:rPr>
              <a:t>Year 4 – Autumn </a:t>
            </a:r>
            <a:endParaRPr sz="1400" b="0" i="0" u="none" strike="noStrike" cap="none">
              <a:solidFill>
                <a:srgbClr val="00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600"/>
              <a:buFont typeface="Arial"/>
              <a:buNone/>
            </a:pPr>
            <a:r>
              <a:rPr lang="en-GB" sz="1600" b="1" i="0" u="none" strike="noStrike" cap="none">
                <a:solidFill>
                  <a:schemeClr val="dk1"/>
                </a:solidFill>
                <a:latin typeface="Calibri"/>
                <a:ea typeface="Calibri"/>
                <a:cs typeface="Calibri"/>
                <a:sym typeface="Calibri"/>
              </a:rPr>
              <a:t>Curriculum Overview</a:t>
            </a:r>
            <a:endParaRPr sz="1400" b="0" i="0" u="none" strike="noStrike" cap="none">
              <a:solidFill>
                <a:srgbClr val="000000"/>
              </a:solidFill>
              <a:latin typeface="Arial"/>
              <a:ea typeface="Arial"/>
              <a:cs typeface="Arial"/>
              <a:sym typeface="Arial"/>
            </a:endParaRPr>
          </a:p>
        </p:txBody>
      </p:sp>
      <p:sp>
        <p:nvSpPr>
          <p:cNvPr id="93" name="Google Shape;93;p1"/>
          <p:cNvSpPr txBox="1"/>
          <p:nvPr/>
        </p:nvSpPr>
        <p:spPr>
          <a:xfrm>
            <a:off x="3170550" y="67725"/>
            <a:ext cx="6109800" cy="18162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1600"/>
              <a:buFont typeface="Arial"/>
              <a:buNone/>
            </a:pPr>
            <a:r>
              <a:rPr lang="en-GB" sz="1600" b="1" i="0" u="none" strike="noStrike" cap="none">
                <a:solidFill>
                  <a:schemeClr val="dk1"/>
                </a:solidFill>
                <a:latin typeface="Calibri"/>
                <a:ea typeface="Calibri"/>
                <a:cs typeface="Calibri"/>
                <a:sym typeface="Calibri"/>
              </a:rPr>
              <a:t>Literacy and Language Skills</a:t>
            </a:r>
            <a:endParaRPr sz="1600" b="1" i="0" u="none" strike="noStrike" cap="none">
              <a:solidFill>
                <a:schemeClr val="dk1"/>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200"/>
              <a:buFont typeface="Arial"/>
              <a:buNone/>
            </a:pPr>
            <a:r>
              <a:rPr lang="en-GB" sz="1200" b="0" i="0" u="none" strike="noStrike" cap="none">
                <a:solidFill>
                  <a:schemeClr val="dk1"/>
                </a:solidFill>
                <a:latin typeface="Calibri"/>
                <a:ea typeface="Calibri"/>
                <a:cs typeface="Calibri"/>
                <a:sym typeface="Calibri"/>
              </a:rPr>
              <a:t>In English, Year 4 will be studying two key texts: The Twits by Roald Dahl and Firebird by Juliette Cross. We will cover a range of genres in our </a:t>
            </a:r>
            <a:r>
              <a:rPr lang="en-GB" sz="1200">
                <a:solidFill>
                  <a:schemeClr val="dk1"/>
                </a:solidFill>
                <a:latin typeface="Calibri"/>
                <a:ea typeface="Calibri"/>
                <a:cs typeface="Calibri"/>
                <a:sym typeface="Calibri"/>
              </a:rPr>
              <a:t>‘</a:t>
            </a:r>
            <a:r>
              <a:rPr lang="en-GB" sz="1200" b="0" i="0" u="none" strike="noStrike" cap="none">
                <a:solidFill>
                  <a:schemeClr val="dk1"/>
                </a:solidFill>
                <a:latin typeface="Calibri"/>
                <a:ea typeface="Calibri"/>
                <a:cs typeface="Calibri"/>
                <a:sym typeface="Calibri"/>
              </a:rPr>
              <a:t>big writes,</a:t>
            </a:r>
            <a:r>
              <a:rPr lang="en-GB" sz="1200">
                <a:solidFill>
                  <a:schemeClr val="dk1"/>
                </a:solidFill>
                <a:latin typeface="Calibri"/>
                <a:ea typeface="Calibri"/>
                <a:cs typeface="Calibri"/>
                <a:sym typeface="Calibri"/>
              </a:rPr>
              <a:t>’</a:t>
            </a:r>
            <a:r>
              <a:rPr lang="en-GB" sz="1200" b="0" i="0" u="none" strike="noStrike" cap="none">
                <a:solidFill>
                  <a:schemeClr val="dk1"/>
                </a:solidFill>
                <a:latin typeface="Calibri"/>
                <a:ea typeface="Calibri"/>
                <a:cs typeface="Calibri"/>
                <a:sym typeface="Calibri"/>
              </a:rPr>
              <a:t> from narratives, character and setting descriptions, to persuasive letters. We will conclude both our texts with an exciting ending. For The Twits, we will get to watch the Netflix film of the book, and for Firebird, we will be treated to a dance workshop, inspired by the ballet the book was written from, by the fabulous Lee from Boundless Arts.</a:t>
            </a:r>
            <a:endParaRPr sz="1200" b="0" i="0" u="none" strike="noStrike" cap="none">
              <a:solidFill>
                <a:schemeClr val="dk1"/>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200"/>
              <a:buFont typeface="Arial"/>
              <a:buNone/>
            </a:pPr>
            <a:r>
              <a:rPr lang="en-GB" sz="1200" b="0" i="0" u="none" strike="noStrike" cap="none">
                <a:solidFill>
                  <a:schemeClr val="dk1"/>
                </a:solidFill>
                <a:latin typeface="Calibri"/>
                <a:ea typeface="Calibri"/>
                <a:cs typeface="Calibri"/>
                <a:sym typeface="Calibri"/>
              </a:rPr>
              <a:t>In SPAG, Year 4 will begin covering conjunctions (both coordinating and subordinating), prepositions, </a:t>
            </a:r>
            <a:r>
              <a:rPr lang="en-GB" sz="1200">
                <a:solidFill>
                  <a:schemeClr val="dk1"/>
                </a:solidFill>
                <a:latin typeface="Calibri"/>
                <a:ea typeface="Calibri"/>
                <a:cs typeface="Calibri"/>
                <a:sym typeface="Calibri"/>
              </a:rPr>
              <a:t>and adverbials.</a:t>
            </a:r>
            <a:endParaRPr sz="1200" b="0" i="0" u="none" strike="noStrike" cap="none">
              <a:solidFill>
                <a:schemeClr val="dk1"/>
              </a:solidFill>
              <a:latin typeface="Calibri"/>
              <a:ea typeface="Calibri"/>
              <a:cs typeface="Calibri"/>
              <a:sym typeface="Calibri"/>
            </a:endParaRPr>
          </a:p>
        </p:txBody>
      </p:sp>
      <p:sp>
        <p:nvSpPr>
          <p:cNvPr id="94" name="Google Shape;94;p1"/>
          <p:cNvSpPr txBox="1"/>
          <p:nvPr/>
        </p:nvSpPr>
        <p:spPr>
          <a:xfrm>
            <a:off x="3177813" y="2295300"/>
            <a:ext cx="6018900" cy="18777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1600"/>
              <a:buFont typeface="Arial"/>
              <a:buNone/>
            </a:pPr>
            <a:r>
              <a:rPr lang="en-GB" sz="1600" b="1" i="0" u="none" strike="noStrike" cap="none">
                <a:solidFill>
                  <a:schemeClr val="dk1"/>
                </a:solidFill>
                <a:latin typeface="Calibri"/>
                <a:ea typeface="Calibri"/>
                <a:cs typeface="Calibri"/>
                <a:sym typeface="Calibri"/>
              </a:rPr>
              <a:t>Mathematical skills and knowledge (Following White Rose Maths)</a:t>
            </a:r>
            <a:endParaRPr sz="1600" b="1" i="0" u="none" strike="noStrike" cap="none">
              <a:solidFill>
                <a:schemeClr val="dk1"/>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600"/>
              <a:buFont typeface="Arial"/>
              <a:buNone/>
            </a:pPr>
            <a:endParaRPr sz="1600" b="1">
              <a:solidFill>
                <a:schemeClr val="dk1"/>
              </a:solidFill>
              <a:latin typeface="Calibri"/>
              <a:ea typeface="Calibri"/>
              <a:cs typeface="Calibri"/>
              <a:sym typeface="Calibri"/>
            </a:endParaRPr>
          </a:p>
          <a:p>
            <a:pPr marL="457200" marR="0" lvl="0" indent="-304800" algn="l" rtl="0">
              <a:lnSpc>
                <a:spcPct val="100000"/>
              </a:lnSpc>
              <a:spcBef>
                <a:spcPts val="0"/>
              </a:spcBef>
              <a:spcAft>
                <a:spcPts val="0"/>
              </a:spcAft>
              <a:buClr>
                <a:schemeClr val="dk1"/>
              </a:buClr>
              <a:buSzPts val="1200"/>
              <a:buFont typeface="Calibri"/>
              <a:buChar char="-"/>
            </a:pPr>
            <a:r>
              <a:rPr lang="en-GB" sz="1200" b="0" i="0" u="none" strike="noStrike" cap="none">
                <a:solidFill>
                  <a:schemeClr val="dk1"/>
                </a:solidFill>
                <a:latin typeface="Calibri"/>
                <a:ea typeface="Calibri"/>
                <a:cs typeface="Calibri"/>
                <a:sym typeface="Calibri"/>
              </a:rPr>
              <a:t>Place Value - rounding, reading and writing numbers (including decimals), roman numerals, ordering and comparing numbers.</a:t>
            </a:r>
            <a:endParaRPr sz="1200" b="0" i="0" u="none" strike="noStrike" cap="none">
              <a:solidFill>
                <a:schemeClr val="dk1"/>
              </a:solidFill>
              <a:latin typeface="Calibri"/>
              <a:ea typeface="Calibri"/>
              <a:cs typeface="Calibri"/>
              <a:sym typeface="Calibri"/>
            </a:endParaRPr>
          </a:p>
          <a:p>
            <a:pPr marL="457200" marR="0" lvl="0" indent="-304800" algn="l" rtl="0">
              <a:lnSpc>
                <a:spcPct val="100000"/>
              </a:lnSpc>
              <a:spcBef>
                <a:spcPts val="0"/>
              </a:spcBef>
              <a:spcAft>
                <a:spcPts val="0"/>
              </a:spcAft>
              <a:buClr>
                <a:schemeClr val="dk1"/>
              </a:buClr>
              <a:buSzPts val="1200"/>
              <a:buFont typeface="Calibri"/>
              <a:buChar char="-"/>
            </a:pPr>
            <a:r>
              <a:rPr lang="en-GB" sz="1200" b="0" i="0" u="none" strike="noStrike" cap="none">
                <a:solidFill>
                  <a:schemeClr val="dk1"/>
                </a:solidFill>
                <a:latin typeface="Calibri"/>
                <a:ea typeface="Calibri"/>
                <a:cs typeface="Calibri"/>
                <a:sym typeface="Calibri"/>
              </a:rPr>
              <a:t>Addition and Subtraction - developing their competency </a:t>
            </a:r>
            <a:r>
              <a:rPr lang="en-GB" sz="1200">
                <a:solidFill>
                  <a:schemeClr val="dk1"/>
                </a:solidFill>
                <a:latin typeface="Calibri"/>
                <a:ea typeface="Calibri"/>
                <a:cs typeface="Calibri"/>
                <a:sym typeface="Calibri"/>
              </a:rPr>
              <a:t>in</a:t>
            </a:r>
            <a:r>
              <a:rPr lang="en-GB" sz="1200" b="0" i="0" u="none" strike="noStrike" cap="none">
                <a:solidFill>
                  <a:schemeClr val="dk1"/>
                </a:solidFill>
                <a:latin typeface="Calibri"/>
                <a:ea typeface="Calibri"/>
                <a:cs typeface="Calibri"/>
                <a:sym typeface="Calibri"/>
              </a:rPr>
              <a:t> using the written formal column methods, exchanging and carrying.</a:t>
            </a:r>
            <a:endParaRPr sz="1200" b="0" i="0" u="none" strike="noStrike" cap="none">
              <a:solidFill>
                <a:schemeClr val="dk1"/>
              </a:solidFill>
              <a:latin typeface="Calibri"/>
              <a:ea typeface="Calibri"/>
              <a:cs typeface="Calibri"/>
              <a:sym typeface="Calibri"/>
            </a:endParaRPr>
          </a:p>
          <a:p>
            <a:pPr marL="457200" marR="0" lvl="0" indent="-304800" algn="l" rtl="0">
              <a:lnSpc>
                <a:spcPct val="100000"/>
              </a:lnSpc>
              <a:spcBef>
                <a:spcPts val="0"/>
              </a:spcBef>
              <a:spcAft>
                <a:spcPts val="0"/>
              </a:spcAft>
              <a:buClr>
                <a:schemeClr val="dk1"/>
              </a:buClr>
              <a:buSzPts val="1200"/>
              <a:buFont typeface="Calibri"/>
              <a:buChar char="-"/>
            </a:pPr>
            <a:r>
              <a:rPr lang="en-GB" sz="1200" b="0" i="0" u="none" strike="noStrike" cap="none">
                <a:solidFill>
                  <a:schemeClr val="dk1"/>
                </a:solidFill>
                <a:latin typeface="Calibri"/>
                <a:ea typeface="Calibri"/>
                <a:cs typeface="Calibri"/>
                <a:sym typeface="Calibri"/>
              </a:rPr>
              <a:t>Multiplication and Division - multiplying and dividing numbers by 10 and 100, learning the written formal column multiplication method for the first time, learning the formal written division method for the first time (including remainders), factors and multiples.</a:t>
            </a:r>
            <a:endParaRPr sz="1200" b="0" i="0" u="none" strike="noStrike" cap="none">
              <a:solidFill>
                <a:schemeClr val="dk1"/>
              </a:solidFill>
              <a:latin typeface="Calibri"/>
              <a:ea typeface="Calibri"/>
              <a:cs typeface="Calibri"/>
              <a:sym typeface="Calibri"/>
            </a:endParaRPr>
          </a:p>
        </p:txBody>
      </p:sp>
      <p:sp>
        <p:nvSpPr>
          <p:cNvPr id="95" name="Google Shape;95;p1"/>
          <p:cNvSpPr txBox="1"/>
          <p:nvPr/>
        </p:nvSpPr>
        <p:spPr>
          <a:xfrm>
            <a:off x="87625" y="2140575"/>
            <a:ext cx="2950500" cy="22011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1600"/>
              <a:buFont typeface="Arial"/>
              <a:buNone/>
            </a:pPr>
            <a:r>
              <a:rPr lang="en-GB" sz="1600" b="1" i="0" u="none" strike="noStrike" cap="none">
                <a:solidFill>
                  <a:schemeClr val="dk1"/>
                </a:solidFill>
                <a:latin typeface="Calibri"/>
                <a:ea typeface="Calibri"/>
                <a:cs typeface="Calibri"/>
                <a:sym typeface="Calibri"/>
              </a:rPr>
              <a:t>Science and Computing</a:t>
            </a:r>
            <a:endParaRPr sz="1600" b="1" i="0" u="none" strike="noStrike" cap="none">
              <a:solidFill>
                <a:schemeClr val="dk1"/>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100"/>
              <a:buFont typeface="Arial"/>
              <a:buNone/>
            </a:pPr>
            <a:r>
              <a:rPr lang="en-GB" sz="1100" b="0" i="0" u="none" strike="noStrike" cap="none">
                <a:solidFill>
                  <a:schemeClr val="dk1"/>
                </a:solidFill>
                <a:latin typeface="Calibri"/>
                <a:ea typeface="Calibri"/>
                <a:cs typeface="Calibri"/>
                <a:sym typeface="Calibri"/>
              </a:rPr>
              <a:t>In Science, Year 4 will be learning two topics: </a:t>
            </a:r>
            <a:r>
              <a:rPr lang="en-GB" sz="1100" b="0" i="0" u="none" strike="noStrike" cap="none">
                <a:solidFill>
                  <a:schemeClr val="dk1"/>
                </a:solidFill>
                <a:latin typeface="Calibri"/>
                <a:ea typeface="Calibri"/>
                <a:cs typeface="Calibri"/>
                <a:sym typeface="Calibri"/>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0"/>
                  </a:ext>
                </a:extLst>
              </a:rPr>
              <a:t>States of Matter (including the water cycle) and Sound</a:t>
            </a:r>
            <a:r>
              <a:rPr lang="en-GB" sz="1100" b="0" i="0" u="none" strike="noStrike" cap="none">
                <a:solidFill>
                  <a:schemeClr val="dk1"/>
                </a:solidFill>
                <a:latin typeface="Calibri"/>
                <a:ea typeface="Calibri"/>
                <a:cs typeface="Calibri"/>
                <a:sym typeface="Calibri"/>
              </a:rPr>
              <a:t>. We will link scientific knowledge with the enquiry skills needed to be a scientist throughout the curriculum and our </a:t>
            </a:r>
            <a:r>
              <a:rPr lang="en-GB" sz="1100" b="0" i="0" u="none" strike="noStrike" cap="none">
                <a:solidFill>
                  <a:schemeClr val="dk1"/>
                </a:solidFill>
                <a:latin typeface="Calibri"/>
                <a:ea typeface="Calibri"/>
                <a:cs typeface="Calibri"/>
                <a:sym typeface="Calibri"/>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1"/>
                  </a:ext>
                </a:extLst>
              </a:rPr>
              <a:t>science </a:t>
            </a:r>
            <a:r>
              <a:rPr lang="en-GB" sz="1100" b="0" i="0" u="none" strike="noStrike" cap="none">
                <a:solidFill>
                  <a:schemeClr val="dk1"/>
                </a:solidFill>
                <a:latin typeface="Calibri"/>
                <a:ea typeface="Calibri"/>
                <a:cs typeface="Calibri"/>
                <a:sym typeface="Calibri"/>
              </a:rPr>
              <a:t>investigations.</a:t>
            </a:r>
            <a:endParaRPr sz="1100" b="0" i="0" u="none" strike="noStrike" cap="none">
              <a:solidFill>
                <a:schemeClr val="dk1"/>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100"/>
              <a:buFont typeface="Arial"/>
              <a:buNone/>
            </a:pPr>
            <a:r>
              <a:rPr lang="en-GB" sz="1100" b="0" i="0" u="none" strike="noStrike" cap="none">
                <a:solidFill>
                  <a:schemeClr val="dk1"/>
                </a:solidFill>
                <a:latin typeface="Calibri"/>
                <a:ea typeface="Calibri"/>
                <a:cs typeface="Calibri"/>
                <a:sym typeface="Calibri"/>
              </a:rPr>
              <a:t>In Computing, Year 4 we will be learning about </a:t>
            </a:r>
            <a:r>
              <a:rPr lang="en-GB" sz="1100" b="0" i="0" u="none" strike="noStrike" cap="none">
                <a:solidFill>
                  <a:schemeClr val="dk1"/>
                </a:solidFill>
                <a:latin typeface="Calibri"/>
                <a:ea typeface="Calibri"/>
                <a:cs typeface="Calibri"/>
                <a:sym typeface="Calibri"/>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2"/>
                  </a:ext>
                </a:extLst>
              </a:rPr>
              <a:t>how to become a</a:t>
            </a:r>
            <a:r>
              <a:rPr lang="en-GB" sz="1100" b="0" i="0" u="none" strike="noStrike" cap="none">
                <a:solidFill>
                  <a:schemeClr val="dk1"/>
                </a:solidFill>
                <a:latin typeface="Calibri"/>
                <a:ea typeface="Calibri"/>
                <a:cs typeface="Calibri"/>
                <a:sym typeface="Calibri"/>
              </a:rPr>
              <a:t> digital citizen and develop </a:t>
            </a:r>
            <a:r>
              <a:rPr lang="en-GB" sz="1100">
                <a:solidFill>
                  <a:schemeClr val="dk1"/>
                </a:solidFill>
                <a:latin typeface="Calibri"/>
                <a:ea typeface="Calibri"/>
                <a:cs typeface="Calibri"/>
                <a:sym typeface="Calibri"/>
              </a:rPr>
              <a:t>our</a:t>
            </a:r>
            <a:r>
              <a:rPr lang="en-GB" sz="1100" b="0" i="0" u="none" strike="noStrike" cap="none">
                <a:solidFill>
                  <a:schemeClr val="dk1"/>
                </a:solidFill>
                <a:latin typeface="Calibri"/>
                <a:ea typeface="Calibri"/>
                <a:cs typeface="Calibri"/>
                <a:sym typeface="Calibri"/>
              </a:rPr>
              <a:t> understanding of e-safety. Alongside this, the children will be further improving their touc</a:t>
            </a:r>
            <a:r>
              <a:rPr lang="en-GB" sz="1100">
                <a:solidFill>
                  <a:schemeClr val="dk1"/>
                </a:solidFill>
                <a:latin typeface="Calibri"/>
                <a:ea typeface="Calibri"/>
                <a:cs typeface="Calibri"/>
                <a:sym typeface="Calibri"/>
              </a:rPr>
              <a:t>h-</a:t>
            </a:r>
            <a:r>
              <a:rPr lang="en-GB" sz="1100" b="0" i="0" u="none" strike="noStrike" cap="none">
                <a:solidFill>
                  <a:schemeClr val="dk1"/>
                </a:solidFill>
                <a:latin typeface="Calibri"/>
                <a:ea typeface="Calibri"/>
                <a:cs typeface="Calibri"/>
                <a:sym typeface="Calibri"/>
              </a:rPr>
              <a:t>typing skills </a:t>
            </a:r>
            <a:r>
              <a:rPr lang="en-GB" sz="1100" b="0" i="0" u="none" strike="noStrike" cap="none">
                <a:solidFill>
                  <a:schemeClr val="dk1"/>
                </a:solidFill>
                <a:latin typeface="Calibri"/>
                <a:ea typeface="Calibri"/>
                <a:cs typeface="Calibri"/>
                <a:sym typeface="Calibri"/>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3"/>
                  </a:ext>
                </a:extLst>
              </a:rPr>
              <a:t>within</a:t>
            </a:r>
            <a:r>
              <a:rPr lang="en-GB" sz="1100" b="0" i="0" u="none" strike="noStrike" cap="none">
                <a:solidFill>
                  <a:schemeClr val="dk1"/>
                </a:solidFill>
                <a:latin typeface="Calibri"/>
                <a:ea typeface="Calibri"/>
                <a:cs typeface="Calibri"/>
                <a:sym typeface="Calibri"/>
              </a:rPr>
              <a:t> lessons.</a:t>
            </a:r>
            <a:endParaRPr sz="1100" b="0" i="0" u="none" strike="noStrike" cap="none">
              <a:solidFill>
                <a:schemeClr val="dk1"/>
              </a:solidFill>
              <a:latin typeface="Calibri"/>
              <a:ea typeface="Calibri"/>
              <a:cs typeface="Calibri"/>
              <a:sym typeface="Calibri"/>
            </a:endParaRPr>
          </a:p>
        </p:txBody>
      </p:sp>
      <p:sp>
        <p:nvSpPr>
          <p:cNvPr id="96" name="Google Shape;96;p1"/>
          <p:cNvSpPr txBox="1"/>
          <p:nvPr/>
        </p:nvSpPr>
        <p:spPr>
          <a:xfrm>
            <a:off x="3170550" y="4482050"/>
            <a:ext cx="6018900" cy="21858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1600"/>
              <a:buFont typeface="Arial"/>
              <a:buNone/>
            </a:pPr>
            <a:r>
              <a:rPr lang="en-GB" sz="1600" b="1" i="0" u="none" strike="noStrike" cap="none">
                <a:solidFill>
                  <a:schemeClr val="dk1"/>
                </a:solidFill>
                <a:latin typeface="Calibri"/>
                <a:ea typeface="Calibri"/>
                <a:cs typeface="Calibri"/>
                <a:sym typeface="Calibri"/>
              </a:rPr>
              <a:t>Understanding the world around us</a:t>
            </a:r>
            <a:endParaRPr sz="1600" b="1" i="0" u="none" strike="noStrike" cap="none">
              <a:solidFill>
                <a:schemeClr val="dk1"/>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200"/>
              <a:buFont typeface="Arial"/>
              <a:buNone/>
            </a:pPr>
            <a:r>
              <a:rPr lang="en-GB" sz="1200" b="0" i="0" u="none" strike="noStrike" cap="none">
                <a:solidFill>
                  <a:schemeClr val="dk1"/>
                </a:solidFill>
                <a:latin typeface="Calibri"/>
                <a:ea typeface="Calibri"/>
                <a:cs typeface="Calibri"/>
                <a:sym typeface="Calibri"/>
              </a:rPr>
              <a:t>In Geography, Year 4 will be learning all about UK: countries, capitals and counties. We will dive into learning about the differences between towns and cities, and key geographical features in the UK: mountains and rivers. </a:t>
            </a:r>
            <a:endParaRPr sz="1200" b="0" i="0" u="none" strike="noStrike" cap="none">
              <a:solidFill>
                <a:schemeClr val="dk1"/>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200"/>
              <a:buFont typeface="Arial"/>
              <a:buNone/>
            </a:pPr>
            <a:r>
              <a:rPr lang="en-GB" sz="1200" b="0" i="0" u="none" strike="noStrike" cap="none">
                <a:solidFill>
                  <a:schemeClr val="dk1"/>
                </a:solidFill>
                <a:latin typeface="Calibri"/>
                <a:ea typeface="Calibri"/>
                <a:cs typeface="Calibri"/>
                <a:sym typeface="Calibri"/>
              </a:rPr>
              <a:t>In History, Year 4 will be learning about the Anglo-Saxons: where they came from, who they </a:t>
            </a:r>
            <a:r>
              <a:rPr lang="en-GB" sz="1200">
                <a:solidFill>
                  <a:schemeClr val="dk1"/>
                </a:solidFill>
                <a:latin typeface="Calibri"/>
                <a:ea typeface="Calibri"/>
                <a:cs typeface="Calibri"/>
                <a:sym typeface="Calibri"/>
              </a:rPr>
              <a:t>were</a:t>
            </a:r>
            <a:r>
              <a:rPr lang="en-GB" sz="1200" b="0" i="0" u="none" strike="noStrike" cap="none">
                <a:solidFill>
                  <a:schemeClr val="dk1"/>
                </a:solidFill>
                <a:latin typeface="Calibri"/>
                <a:ea typeface="Calibri"/>
                <a:cs typeface="Calibri"/>
                <a:sym typeface="Calibri"/>
              </a:rPr>
              <a:t> and why they invaded Britain. We will </a:t>
            </a:r>
            <a:r>
              <a:rPr lang="en-GB" sz="1200">
                <a:solidFill>
                  <a:schemeClr val="dk1"/>
                </a:solidFill>
                <a:latin typeface="Calibri"/>
                <a:ea typeface="Calibri"/>
                <a:cs typeface="Calibri"/>
                <a:sym typeface="Calibri"/>
              </a:rPr>
              <a:t>study</a:t>
            </a:r>
            <a:r>
              <a:rPr lang="en-GB" sz="1200" b="0" i="0" u="none" strike="noStrike" cap="none">
                <a:solidFill>
                  <a:schemeClr val="dk1"/>
                </a:solidFill>
                <a:latin typeface="Calibri"/>
                <a:ea typeface="Calibri"/>
                <a:cs typeface="Calibri"/>
                <a:sym typeface="Calibri"/>
              </a:rPr>
              <a:t> key characters who had an influence on decisions, transport and weaponry, and their culture that has left a legacy in the UK still in today</a:t>
            </a:r>
            <a:r>
              <a:rPr lang="en-GB" sz="1200">
                <a:solidFill>
                  <a:schemeClr val="dk1"/>
                </a:solidFill>
                <a:latin typeface="Calibri"/>
                <a:ea typeface="Calibri"/>
                <a:cs typeface="Calibri"/>
                <a:sym typeface="Calibri"/>
              </a:rPr>
              <a:t>’</a:t>
            </a:r>
            <a:r>
              <a:rPr lang="en-GB" sz="1200" b="0" i="0" u="none" strike="noStrike" cap="none">
                <a:solidFill>
                  <a:schemeClr val="dk1"/>
                </a:solidFill>
                <a:latin typeface="Calibri"/>
                <a:ea typeface="Calibri"/>
                <a:cs typeface="Calibri"/>
                <a:sym typeface="Calibri"/>
              </a:rPr>
              <a:t>s society. </a:t>
            </a:r>
            <a:endParaRPr sz="1200" b="0" i="0" u="none" strike="noStrike" cap="none">
              <a:solidFill>
                <a:schemeClr val="dk1"/>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200"/>
              <a:buFont typeface="Arial"/>
              <a:buNone/>
            </a:pPr>
            <a:r>
              <a:rPr lang="en-GB" sz="1200" b="0" i="0" u="none" strike="noStrike" cap="none">
                <a:solidFill>
                  <a:schemeClr val="dk1"/>
                </a:solidFill>
                <a:latin typeface="Calibri"/>
                <a:ea typeface="Calibri"/>
                <a:cs typeface="Calibri"/>
                <a:sym typeface="Calibri"/>
              </a:rPr>
              <a:t>In RE, Year 4 will be learning to identify key aspects of the six major world religions and dive deeper into describing different ways people may express beliefs using symbolism, patterns, art and poetry.  </a:t>
            </a:r>
            <a:endParaRPr sz="1200" b="0" i="0" u="none" strike="noStrike" cap="none">
              <a:solidFill>
                <a:schemeClr val="dk1"/>
              </a:solidFill>
              <a:latin typeface="Calibri"/>
              <a:ea typeface="Calibri"/>
              <a:cs typeface="Calibri"/>
              <a:sym typeface="Calibri"/>
            </a:endParaRPr>
          </a:p>
        </p:txBody>
      </p:sp>
      <p:sp>
        <p:nvSpPr>
          <p:cNvPr id="97" name="Google Shape;97;p1"/>
          <p:cNvSpPr txBox="1"/>
          <p:nvPr/>
        </p:nvSpPr>
        <p:spPr>
          <a:xfrm>
            <a:off x="87625" y="4499100"/>
            <a:ext cx="2880900" cy="22011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1600"/>
              <a:buFont typeface="Arial"/>
              <a:buNone/>
            </a:pPr>
            <a:r>
              <a:rPr lang="en-GB" sz="1600" b="1" i="0" u="none" strike="noStrike" cap="none">
                <a:solidFill>
                  <a:schemeClr val="dk1"/>
                </a:solidFill>
                <a:latin typeface="Calibri"/>
                <a:ea typeface="Calibri"/>
                <a:cs typeface="Calibri"/>
                <a:sym typeface="Calibri"/>
              </a:rPr>
              <a:t>Creativity and PE</a:t>
            </a:r>
            <a:endParaRPr sz="1600" b="1" i="0" u="none" strike="noStrike" cap="none">
              <a:solidFill>
                <a:schemeClr val="dk1"/>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100"/>
              <a:buFont typeface="Arial"/>
              <a:buNone/>
            </a:pPr>
            <a:r>
              <a:rPr lang="en-GB" sz="1100" b="0" i="0" u="none" strike="noStrike" cap="none">
                <a:solidFill>
                  <a:schemeClr val="dk1"/>
                </a:solidFill>
                <a:latin typeface="Calibri"/>
                <a:ea typeface="Calibri"/>
                <a:cs typeface="Calibri"/>
                <a:sym typeface="Calibri"/>
              </a:rPr>
              <a:t>In Art, Year 4 will be developing their skills with portraits: proportionality, </a:t>
            </a:r>
            <a:r>
              <a:rPr lang="en-GB" sz="1100" b="0" i="0" u="none" strike="noStrike" cap="none">
                <a:solidFill>
                  <a:schemeClr val="dk1"/>
                </a:solidFill>
                <a:latin typeface="Calibri"/>
                <a:ea typeface="Calibri"/>
                <a:cs typeface="Calibri"/>
                <a:sym typeface="Calibri"/>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4"/>
                  </a:ext>
                </a:extLst>
              </a:rPr>
              <a:t>tones </a:t>
            </a:r>
            <a:r>
              <a:rPr lang="en-GB" sz="1100" b="0" i="0" u="none" strike="noStrike" cap="none">
                <a:solidFill>
                  <a:schemeClr val="dk1"/>
                </a:solidFill>
                <a:latin typeface="Calibri"/>
                <a:ea typeface="Calibri"/>
                <a:cs typeface="Calibri"/>
                <a:sym typeface="Calibri"/>
              </a:rPr>
              <a:t>and outlines.</a:t>
            </a:r>
            <a:endParaRPr sz="1100" b="0" i="0" u="none" strike="noStrike" cap="none">
              <a:solidFill>
                <a:schemeClr val="dk1"/>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100"/>
              <a:buFont typeface="Arial"/>
              <a:buNone/>
            </a:pPr>
            <a:r>
              <a:rPr lang="en-GB" sz="1100" b="0" i="0" u="none" strike="noStrike" cap="none">
                <a:solidFill>
                  <a:schemeClr val="dk1"/>
                </a:solidFill>
                <a:latin typeface="Calibri"/>
                <a:ea typeface="Calibri"/>
                <a:cs typeface="Calibri"/>
                <a:sym typeface="Calibri"/>
              </a:rPr>
              <a:t>In </a:t>
            </a:r>
            <a:r>
              <a:rPr lang="en-GB" sz="1100" b="0" i="0" u="none" strike="noStrike" cap="none">
                <a:solidFill>
                  <a:schemeClr val="dk1"/>
                </a:solidFill>
                <a:latin typeface="Calibri"/>
                <a:ea typeface="Calibri"/>
                <a:cs typeface="Calibri"/>
                <a:sym typeface="Calibri"/>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5"/>
                  </a:ext>
                </a:extLst>
              </a:rPr>
              <a:t>PE lessons, Year 4 will be covering</a:t>
            </a:r>
            <a:r>
              <a:rPr lang="en-GB" sz="1100">
                <a:solidFill>
                  <a:schemeClr val="dk1"/>
                </a:solidFill>
                <a:latin typeface="Calibri"/>
                <a:ea typeface="Calibri"/>
                <a:cs typeface="Calibri"/>
                <a:sym typeface="Calibri"/>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6"/>
                  </a:ext>
                </a:extLst>
              </a:rPr>
              <a:t>:</a:t>
            </a:r>
            <a:endParaRPr sz="1100">
              <a:solidFill>
                <a:schemeClr val="dk1"/>
              </a:solidFill>
              <a:latin typeface="Calibri"/>
              <a:ea typeface="Calibri"/>
              <a:cs typeface="Calibri"/>
              <a:sym typeface="Calibri"/>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7"/>
                </a:ext>
              </a:extLst>
            </a:endParaRPr>
          </a:p>
          <a:p>
            <a:pPr marL="0" marR="0" lvl="0" indent="0" algn="l" rtl="0">
              <a:lnSpc>
                <a:spcPct val="100000"/>
              </a:lnSpc>
              <a:spcBef>
                <a:spcPts val="0"/>
              </a:spcBef>
              <a:spcAft>
                <a:spcPts val="0"/>
              </a:spcAft>
              <a:buClr>
                <a:srgbClr val="000000"/>
              </a:buClr>
              <a:buSzPts val="1100"/>
              <a:buFont typeface="Arial"/>
              <a:buNone/>
            </a:pPr>
            <a:r>
              <a:rPr lang="en-GB" sz="1100" b="0" i="0" u="none" strike="noStrike" cap="none">
                <a:solidFill>
                  <a:schemeClr val="dk1"/>
                </a:solidFill>
                <a:latin typeface="Calibri"/>
                <a:ea typeface="Calibri"/>
                <a:cs typeface="Calibri"/>
                <a:sym typeface="Calibri"/>
              </a:rPr>
              <a:t>outdoor lessons: tag rugby and tennis. In </a:t>
            </a:r>
            <a:r>
              <a:rPr lang="en-GB" sz="1100" b="0" i="0" u="none" strike="noStrike" cap="none">
                <a:solidFill>
                  <a:schemeClr val="dk1"/>
                </a:solidFill>
                <a:latin typeface="Calibri"/>
                <a:ea typeface="Calibri"/>
                <a:cs typeface="Calibri"/>
                <a:sym typeface="Calibri"/>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8"/>
                  </a:ext>
                </a:extLst>
              </a:rPr>
              <a:t>their </a:t>
            </a:r>
            <a:r>
              <a:rPr lang="en-GB" sz="1100" b="0" i="0" u="none" strike="noStrike" cap="none">
                <a:solidFill>
                  <a:schemeClr val="dk1"/>
                </a:solidFill>
                <a:latin typeface="Calibri"/>
                <a:ea typeface="Calibri"/>
                <a:cs typeface="Calibri"/>
                <a:sym typeface="Calibri"/>
              </a:rPr>
              <a:t>indoor PE lessons we will covering dance.</a:t>
            </a:r>
            <a:endParaRPr sz="1100" b="0" i="0" u="none" strike="noStrike" cap="none">
              <a:solidFill>
                <a:schemeClr val="dk1"/>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100"/>
              <a:buFont typeface="Arial"/>
              <a:buNone/>
            </a:pPr>
            <a:r>
              <a:rPr lang="en-GB" sz="1100" b="0" i="0" u="none" strike="noStrike" cap="none">
                <a:solidFill>
                  <a:schemeClr val="dk1"/>
                </a:solidFill>
                <a:latin typeface="Calibri"/>
                <a:ea typeface="Calibri"/>
                <a:cs typeface="Calibri"/>
                <a:sym typeface="Calibri"/>
              </a:rPr>
              <a:t>In D&amp;T, Year 4 will be learning about kites, designing them for the purpose of being able to fly.</a:t>
            </a:r>
            <a:endParaRPr sz="1100" b="0" i="0" u="none" strike="noStrike" cap="none">
              <a:solidFill>
                <a:schemeClr val="dk1"/>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100"/>
              <a:buFont typeface="Arial"/>
              <a:buNone/>
            </a:pPr>
            <a:r>
              <a:rPr lang="en-GB" sz="1100" b="0" i="0" u="none" strike="noStrike" cap="none">
                <a:solidFill>
                  <a:schemeClr val="dk1"/>
                </a:solidFill>
                <a:latin typeface="Calibri"/>
                <a:ea typeface="Calibri"/>
                <a:cs typeface="Calibri"/>
                <a:sym typeface="Calibri"/>
              </a:rPr>
              <a:t>I</a:t>
            </a:r>
            <a:r>
              <a:rPr lang="en-GB" sz="1100" b="0" i="0" u="none" strike="noStrike" cap="none">
                <a:solidFill>
                  <a:schemeClr val="dk1"/>
                </a:solidFill>
                <a:latin typeface="Calibri"/>
                <a:ea typeface="Calibri"/>
                <a:cs typeface="Calibri"/>
                <a:sym typeface="Calibri"/>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9"/>
                  </a:ext>
                </a:extLst>
              </a:rPr>
              <a:t>n Music, Year 4 will be learning how seasons and the environment ha</a:t>
            </a:r>
            <a:r>
              <a:rPr lang="en-GB" sz="1100">
                <a:solidFill>
                  <a:schemeClr val="dk1"/>
                </a:solidFill>
                <a:latin typeface="Calibri"/>
                <a:ea typeface="Calibri"/>
                <a:cs typeface="Calibri"/>
                <a:sym typeface="Calibri"/>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10"/>
                  </a:ext>
                </a:extLst>
              </a:rPr>
              <a:t>ve</a:t>
            </a:r>
            <a:r>
              <a:rPr lang="en-GB" sz="1100" b="0" i="0" u="none" strike="noStrike" cap="none">
                <a:solidFill>
                  <a:schemeClr val="dk1"/>
                </a:solidFill>
                <a:latin typeface="Calibri"/>
                <a:ea typeface="Calibri"/>
                <a:cs typeface="Calibri"/>
                <a:sym typeface="Calibri"/>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11"/>
                  </a:ext>
                </a:extLst>
              </a:rPr>
              <a:t> inspired composers</a:t>
            </a:r>
            <a:endParaRPr sz="1100" b="0" i="0" u="none" strike="noStrike" cap="none">
              <a:solidFill>
                <a:schemeClr val="dk1"/>
              </a:solidFill>
              <a:latin typeface="Calibri"/>
              <a:ea typeface="Calibri"/>
              <a:cs typeface="Calibri"/>
              <a:sym typeface="Calibri"/>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12"/>
                </a:ext>
              </a:extLst>
            </a:endParaRPr>
          </a:p>
          <a:p>
            <a:pPr marL="0" marR="0" lvl="0" indent="0" algn="l" rtl="0">
              <a:lnSpc>
                <a:spcPct val="100000"/>
              </a:lnSpc>
              <a:spcBef>
                <a:spcPts val="0"/>
              </a:spcBef>
              <a:spcAft>
                <a:spcPts val="0"/>
              </a:spcAft>
              <a:buClr>
                <a:srgbClr val="000000"/>
              </a:buClr>
              <a:buSzPts val="1100"/>
              <a:buFont typeface="Arial"/>
              <a:buNone/>
            </a:pPr>
            <a:r>
              <a:rPr lang="en-GB" sz="1100" b="0" i="0" u="none" strike="noStrike" cap="none">
                <a:solidFill>
                  <a:schemeClr val="dk1"/>
                </a:solidFill>
                <a:latin typeface="Calibri"/>
                <a:ea typeface="Calibri"/>
                <a:cs typeface="Calibri"/>
                <a:sym typeface="Calibri"/>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13"/>
                  </a:ext>
                </a:extLst>
              </a:rPr>
              <a:t>throughout history.</a:t>
            </a:r>
            <a:endParaRPr sz="1100" b="0" i="0" u="none" strike="noStrike" cap="none">
              <a:solidFill>
                <a:schemeClr val="dk1"/>
              </a:solidFill>
              <a:latin typeface="Calibri"/>
              <a:ea typeface="Calibri"/>
              <a:cs typeface="Calibri"/>
              <a:sym typeface="Calibri"/>
            </a:endParaRPr>
          </a:p>
        </p:txBody>
      </p:sp>
      <p:sp>
        <p:nvSpPr>
          <p:cNvPr id="98" name="Google Shape;98;p1"/>
          <p:cNvSpPr txBox="1"/>
          <p:nvPr/>
        </p:nvSpPr>
        <p:spPr>
          <a:xfrm>
            <a:off x="9341900" y="67725"/>
            <a:ext cx="2691300" cy="3387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1600"/>
              <a:buFont typeface="Arial"/>
              <a:buNone/>
            </a:pPr>
            <a:r>
              <a:rPr lang="en-GB" sz="1600" b="1" i="0" u="none" strike="noStrike" cap="none">
                <a:solidFill>
                  <a:schemeClr val="dk1"/>
                </a:solidFill>
                <a:latin typeface="Calibri"/>
                <a:ea typeface="Calibri"/>
                <a:cs typeface="Calibri"/>
                <a:sym typeface="Calibri"/>
              </a:rPr>
              <a:t>Key vocabulary this term:</a:t>
            </a:r>
            <a:endParaRPr sz="1600" b="1" i="0" u="none" strike="noStrike" cap="none">
              <a:solidFill>
                <a:schemeClr val="dk1"/>
              </a:solidFill>
              <a:latin typeface="Calibri"/>
              <a:ea typeface="Calibri"/>
              <a:cs typeface="Calibri"/>
              <a:sym typeface="Calibri"/>
            </a:endParaRPr>
          </a:p>
        </p:txBody>
      </p:sp>
      <p:sp>
        <p:nvSpPr>
          <p:cNvPr id="99" name="Google Shape;99;p1"/>
          <p:cNvSpPr/>
          <p:nvPr/>
        </p:nvSpPr>
        <p:spPr>
          <a:xfrm rot="-5400000">
            <a:off x="9693138" y="1941126"/>
            <a:ext cx="2048990" cy="2762466"/>
          </a:xfrm>
          <a:prstGeom prst="rect">
            <a:avLst/>
          </a:prstGeom>
          <a:noFill/>
          <a:ln w="38100" cap="flat" cmpd="sng">
            <a:solidFill>
              <a:srgbClr val="00B050"/>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
        <p:nvSpPr>
          <p:cNvPr id="100" name="Google Shape;100;p1"/>
          <p:cNvSpPr txBox="1"/>
          <p:nvPr/>
        </p:nvSpPr>
        <p:spPr>
          <a:xfrm>
            <a:off x="9336400" y="2297875"/>
            <a:ext cx="2691300" cy="21858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1600"/>
              <a:buFont typeface="Arial"/>
              <a:buNone/>
            </a:pPr>
            <a:r>
              <a:rPr lang="en-GB" sz="1600" b="1" i="0" u="none" strike="noStrike" cap="none">
                <a:solidFill>
                  <a:schemeClr val="dk1"/>
                </a:solidFill>
                <a:latin typeface="Calibri"/>
                <a:ea typeface="Calibri"/>
                <a:cs typeface="Calibri"/>
                <a:sym typeface="Calibri"/>
              </a:rPr>
              <a:t>Homework expectations</a:t>
            </a:r>
            <a:endParaRPr sz="1600" b="1" i="0" u="none" strike="noStrike" cap="none">
              <a:solidFill>
                <a:schemeClr val="dk1"/>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200"/>
              <a:buFont typeface="Arial"/>
              <a:buNone/>
            </a:pPr>
            <a:r>
              <a:rPr lang="en-GB" sz="1200" b="0" i="0" u="none" strike="noStrike" cap="none">
                <a:solidFill>
                  <a:srgbClr val="FF0000"/>
                </a:solidFill>
                <a:latin typeface="Calibri"/>
                <a:ea typeface="Calibri"/>
                <a:cs typeface="Calibri"/>
                <a:sym typeface="Calibri"/>
              </a:rPr>
              <a:t>Reading</a:t>
            </a:r>
            <a:r>
              <a:rPr lang="en-GB" sz="1200" b="0" i="0" u="none" strike="noStrike" cap="none">
                <a:solidFill>
                  <a:schemeClr val="dk1"/>
                </a:solidFill>
                <a:latin typeface="Calibri"/>
                <a:ea typeface="Calibri"/>
                <a:cs typeface="Calibri"/>
                <a:sym typeface="Calibri"/>
              </a:rPr>
              <a:t> - 10-20 mins : 5 times weekly</a:t>
            </a:r>
            <a:endParaRPr sz="1200" b="0" i="0" u="none" strike="noStrike" cap="none">
              <a:solidFill>
                <a:schemeClr val="dk1"/>
              </a:solidFill>
              <a:latin typeface="Calibri"/>
              <a:ea typeface="Calibri"/>
              <a:cs typeface="Calibri"/>
              <a:sym typeface="Calibri"/>
            </a:endParaRPr>
          </a:p>
          <a:p>
            <a:pPr marL="0" marR="0" lvl="0" indent="0" algn="l" rtl="0">
              <a:lnSpc>
                <a:spcPct val="100000"/>
              </a:lnSpc>
              <a:spcBef>
                <a:spcPts val="0"/>
              </a:spcBef>
              <a:spcAft>
                <a:spcPts val="0"/>
              </a:spcAft>
              <a:buClr>
                <a:schemeClr val="dk1"/>
              </a:buClr>
              <a:buSzPts val="1100"/>
              <a:buFont typeface="Arial"/>
              <a:buNone/>
            </a:pPr>
            <a:r>
              <a:rPr lang="en-GB" sz="1200" b="0" i="0" u="none" strike="noStrike" cap="none">
                <a:solidFill>
                  <a:srgbClr val="FF0000"/>
                </a:solidFill>
                <a:latin typeface="Calibri"/>
                <a:ea typeface="Calibri"/>
                <a:cs typeface="Calibri"/>
                <a:sym typeface="Calibri"/>
              </a:rPr>
              <a:t>Maths </a:t>
            </a:r>
            <a:r>
              <a:rPr lang="en-GB" sz="1200" b="0" i="0" u="none" strike="noStrike" cap="none">
                <a:solidFill>
                  <a:schemeClr val="dk1"/>
                </a:solidFill>
                <a:latin typeface="Calibri"/>
                <a:ea typeface="Calibri"/>
                <a:cs typeface="Calibri"/>
                <a:sym typeface="Calibri"/>
              </a:rPr>
              <a:t>- 10 mins : 5 times weekly</a:t>
            </a:r>
            <a:endParaRPr sz="1200" b="0" i="0" u="none" strike="noStrike" cap="none">
              <a:solidFill>
                <a:schemeClr val="dk1"/>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200"/>
              <a:buFont typeface="Arial"/>
              <a:buNone/>
            </a:pPr>
            <a:r>
              <a:rPr lang="en-GB" sz="1200" b="0" i="0" u="none" strike="noStrike" cap="none">
                <a:solidFill>
                  <a:schemeClr val="dk1"/>
                </a:solidFill>
                <a:latin typeface="Calibri"/>
                <a:ea typeface="Calibri"/>
                <a:cs typeface="Calibri"/>
                <a:sym typeface="Calibri"/>
              </a:rPr>
              <a:t>- Times Tables practise </a:t>
            </a:r>
            <a:endParaRPr sz="1200" b="0" i="0" u="none" strike="noStrike" cap="none">
              <a:solidFill>
                <a:schemeClr val="dk1"/>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200"/>
              <a:buFont typeface="Arial"/>
              <a:buNone/>
            </a:pPr>
            <a:r>
              <a:rPr lang="en-GB" sz="1200" b="0" i="0" u="none" strike="noStrike" cap="none">
                <a:solidFill>
                  <a:srgbClr val="FF0000"/>
                </a:solidFill>
                <a:latin typeface="Calibri"/>
                <a:ea typeface="Calibri"/>
                <a:cs typeface="Calibri"/>
                <a:sym typeface="Calibri"/>
              </a:rPr>
              <a:t>Spellings</a:t>
            </a:r>
            <a:r>
              <a:rPr lang="en-GB" sz="1200" b="0" i="0" u="none" strike="noStrike" cap="none">
                <a:solidFill>
                  <a:schemeClr val="dk1"/>
                </a:solidFill>
                <a:latin typeface="Calibri"/>
                <a:ea typeface="Calibri"/>
                <a:cs typeface="Calibri"/>
                <a:sym typeface="Calibri"/>
              </a:rPr>
              <a:t> - Complete 30 points minimum each week</a:t>
            </a:r>
            <a:endParaRPr sz="1200" b="0" i="0" u="none" strike="noStrike" cap="none">
              <a:solidFill>
                <a:schemeClr val="dk1"/>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200"/>
              <a:buFont typeface="Arial"/>
              <a:buNone/>
            </a:pPr>
            <a:endParaRPr sz="1200" b="0" i="0" u="none" strike="noStrike" cap="none">
              <a:solidFill>
                <a:schemeClr val="dk1"/>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200"/>
              <a:buFont typeface="Arial"/>
              <a:buNone/>
            </a:pPr>
            <a:r>
              <a:rPr lang="en-GB" sz="1200" b="1" i="0" u="none" strike="noStrike" cap="none">
                <a:solidFill>
                  <a:schemeClr val="dk1"/>
                </a:solidFill>
                <a:latin typeface="Calibri"/>
                <a:ea typeface="Calibri"/>
                <a:cs typeface="Calibri"/>
                <a:sym typeface="Calibri"/>
              </a:rPr>
              <a:t>Some children are enrolled in Nessy and must complete 15-20 minutes per week at home.</a:t>
            </a:r>
            <a:endParaRPr sz="1200" b="0" i="0" u="none" strike="noStrike" cap="none">
              <a:solidFill>
                <a:schemeClr val="dk1"/>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200"/>
              <a:buFont typeface="Arial"/>
              <a:buNone/>
            </a:pPr>
            <a:endParaRPr sz="1200" b="0" i="0" u="none" strike="noStrike" cap="none">
              <a:solidFill>
                <a:schemeClr val="dk1"/>
              </a:solidFill>
              <a:latin typeface="Arial"/>
              <a:ea typeface="Arial"/>
              <a:cs typeface="Arial"/>
              <a:sym typeface="Arial"/>
            </a:endParaRPr>
          </a:p>
        </p:txBody>
      </p:sp>
      <p:sp>
        <p:nvSpPr>
          <p:cNvPr id="101" name="Google Shape;101;p1"/>
          <p:cNvSpPr txBox="1"/>
          <p:nvPr/>
        </p:nvSpPr>
        <p:spPr>
          <a:xfrm>
            <a:off x="1373807" y="384229"/>
            <a:ext cx="1589019" cy="646331"/>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000000"/>
              </a:buClr>
              <a:buSzPts val="1800"/>
              <a:buFont typeface="Arial"/>
              <a:buNone/>
            </a:pPr>
            <a:r>
              <a:rPr lang="en-GB" sz="1800" b="0" i="0" u="none" strike="noStrike" cap="none">
                <a:solidFill>
                  <a:srgbClr val="385623"/>
                </a:solidFill>
                <a:latin typeface="Calibri"/>
                <a:ea typeface="Calibri"/>
                <a:cs typeface="Calibri"/>
                <a:sym typeface="Calibri"/>
              </a:rPr>
              <a:t>‘Love learning, love life!’</a:t>
            </a:r>
            <a:endParaRPr sz="1400" b="0" i="0" u="none" strike="noStrike" cap="none">
              <a:solidFill>
                <a:srgbClr val="000000"/>
              </a:solidFill>
              <a:latin typeface="Arial"/>
              <a:ea typeface="Arial"/>
              <a:cs typeface="Arial"/>
              <a:sym typeface="Arial"/>
            </a:endParaRPr>
          </a:p>
        </p:txBody>
      </p:sp>
      <p:sp>
        <p:nvSpPr>
          <p:cNvPr id="102" name="Google Shape;102;p1"/>
          <p:cNvSpPr/>
          <p:nvPr/>
        </p:nvSpPr>
        <p:spPr>
          <a:xfrm rot="-5400000">
            <a:off x="9620602" y="4214894"/>
            <a:ext cx="2194062" cy="2762466"/>
          </a:xfrm>
          <a:prstGeom prst="rect">
            <a:avLst/>
          </a:prstGeom>
          <a:noFill/>
          <a:ln w="38100" cap="flat" cmpd="sng">
            <a:solidFill>
              <a:srgbClr val="00B050"/>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
        <p:nvSpPr>
          <p:cNvPr id="103" name="Google Shape;103;p1"/>
          <p:cNvSpPr txBox="1"/>
          <p:nvPr/>
        </p:nvSpPr>
        <p:spPr>
          <a:xfrm>
            <a:off x="9336400" y="4506600"/>
            <a:ext cx="2691300" cy="24321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1600"/>
              <a:buFont typeface="Arial"/>
              <a:buNone/>
            </a:pPr>
            <a:r>
              <a:rPr lang="en-GB" sz="1600" b="1" i="0" u="none" strike="noStrike" cap="none">
                <a:solidFill>
                  <a:schemeClr val="dk1"/>
                </a:solidFill>
                <a:latin typeface="Calibri"/>
                <a:ea typeface="Calibri"/>
                <a:cs typeface="Calibri"/>
                <a:sym typeface="Calibri"/>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14"/>
                  </a:ext>
                </a:extLst>
              </a:rPr>
              <a:t>Links </a:t>
            </a:r>
            <a:r>
              <a:rPr lang="en-GB" sz="1600" b="1" i="0" u="none" strike="noStrike" cap="none">
                <a:solidFill>
                  <a:schemeClr val="dk1"/>
                </a:solidFill>
                <a:latin typeface="Calibri"/>
                <a:ea typeface="Calibri"/>
                <a:cs typeface="Calibri"/>
                <a:sym typeface="Calibri"/>
              </a:rPr>
              <a:t>to enhance and support</a:t>
            </a:r>
            <a:endParaRPr sz="1600" b="1" i="0" u="none" strike="noStrike" cap="none">
              <a:solidFill>
                <a:schemeClr val="dk1"/>
              </a:solidFill>
              <a:latin typeface="Calibri"/>
              <a:ea typeface="Calibri"/>
              <a:cs typeface="Calibri"/>
              <a:sym typeface="Calibri"/>
            </a:endParaRPr>
          </a:p>
          <a:p>
            <a:pPr marL="635000" marR="266700" lvl="0" indent="-228600" algn="l" rtl="0">
              <a:lnSpc>
                <a:spcPct val="115000"/>
              </a:lnSpc>
              <a:spcBef>
                <a:spcPts val="1500"/>
              </a:spcBef>
              <a:spcAft>
                <a:spcPts val="0"/>
              </a:spcAft>
              <a:buClr>
                <a:schemeClr val="dk1"/>
              </a:buClr>
              <a:buSzPts val="1100"/>
              <a:buFont typeface="Arial"/>
              <a:buNone/>
            </a:pPr>
            <a:r>
              <a:rPr lang="en-GB" sz="1000" b="0" i="0" u="none" strike="noStrike" cap="none">
                <a:solidFill>
                  <a:schemeClr val="dk1"/>
                </a:solidFill>
                <a:highlight>
                  <a:srgbClr val="FFFFFF"/>
                </a:highlight>
                <a:latin typeface="Arial"/>
                <a:ea typeface="Arial"/>
                <a:cs typeface="Arial"/>
                <a:sym typeface="Arial"/>
              </a:rPr>
              <a:t>1.</a:t>
            </a:r>
            <a:r>
              <a:rPr lang="en-GB" sz="700" b="0" i="0" u="none" strike="noStrike" cap="none">
                <a:solidFill>
                  <a:schemeClr val="dk1"/>
                </a:solidFill>
                <a:highlight>
                  <a:srgbClr val="FFFFFF"/>
                </a:highlight>
                <a:latin typeface="Times New Roman"/>
                <a:ea typeface="Times New Roman"/>
                <a:cs typeface="Times New Roman"/>
                <a:sym typeface="Times New Roman"/>
              </a:rPr>
              <a:t> </a:t>
            </a:r>
            <a:r>
              <a:rPr lang="en-GB" sz="1000" b="0" i="0" u="sng" strike="noStrike" cap="none">
                <a:solidFill>
                  <a:schemeClr val="hlink"/>
                </a:solidFill>
                <a:highlight>
                  <a:srgbClr val="FFFFFF"/>
                </a:highlight>
                <a:latin typeface="Arial"/>
                <a:ea typeface="Arial"/>
                <a:cs typeface="Arial"/>
                <a:sym typeface="Arial"/>
                <a:hlinkClick r:id="rId4"/>
              </a:rPr>
              <a:t>https://www.timestables.co.uk/</a:t>
            </a:r>
            <a:endParaRPr sz="1000" b="0" i="0" u="sng" strike="noStrike" cap="none">
              <a:solidFill>
                <a:schemeClr val="hlink"/>
              </a:solidFill>
              <a:highlight>
                <a:srgbClr val="FFFFFF"/>
              </a:highlight>
              <a:latin typeface="Arial"/>
              <a:ea typeface="Arial"/>
              <a:cs typeface="Arial"/>
              <a:sym typeface="Arial"/>
            </a:endParaRPr>
          </a:p>
          <a:p>
            <a:pPr marL="635000" marR="266700" lvl="0" indent="-228600" algn="l" rtl="0">
              <a:lnSpc>
                <a:spcPct val="115000"/>
              </a:lnSpc>
              <a:spcBef>
                <a:spcPts val="1500"/>
              </a:spcBef>
              <a:spcAft>
                <a:spcPts val="0"/>
              </a:spcAft>
              <a:buClr>
                <a:schemeClr val="dk1"/>
              </a:buClr>
              <a:buSzPts val="1100"/>
              <a:buFont typeface="Arial"/>
              <a:buNone/>
            </a:pPr>
            <a:r>
              <a:rPr lang="en-GB" sz="1000" b="0" i="0" u="none" strike="noStrike" cap="none">
                <a:solidFill>
                  <a:schemeClr val="dk1"/>
                </a:solidFill>
                <a:highlight>
                  <a:srgbClr val="FFFFFF"/>
                </a:highlight>
                <a:latin typeface="Arial"/>
                <a:ea typeface="Arial"/>
                <a:cs typeface="Arial"/>
                <a:sym typeface="Arial"/>
              </a:rPr>
              <a:t>2.</a:t>
            </a:r>
            <a:r>
              <a:rPr lang="en-GB" sz="1000" b="0" i="0" u="sng" strike="noStrike" cap="none">
                <a:solidFill>
                  <a:schemeClr val="hlink"/>
                </a:solidFill>
                <a:highlight>
                  <a:srgbClr val="FFFFFF"/>
                </a:highlight>
                <a:latin typeface="Arial"/>
                <a:ea typeface="Arial"/>
                <a:cs typeface="Arial"/>
                <a:sym typeface="Arial"/>
                <a:hlinkClick r:id="rId5"/>
              </a:rPr>
              <a:t>https://www.topmarks.co.uk/maths-games/hit-the-button</a:t>
            </a:r>
            <a:endParaRPr sz="1000" b="0" i="0" u="sng" strike="noStrike" cap="none">
              <a:solidFill>
                <a:schemeClr val="hlink"/>
              </a:solidFill>
              <a:highlight>
                <a:srgbClr val="FFFFFF"/>
              </a:highlight>
              <a:latin typeface="Arial"/>
              <a:ea typeface="Arial"/>
              <a:cs typeface="Arial"/>
              <a:sym typeface="Arial"/>
            </a:endParaRPr>
          </a:p>
          <a:p>
            <a:pPr marL="635000" marR="266700" lvl="0" indent="-228600" algn="l" rtl="0">
              <a:lnSpc>
                <a:spcPct val="115000"/>
              </a:lnSpc>
              <a:spcBef>
                <a:spcPts val="1500"/>
              </a:spcBef>
              <a:spcAft>
                <a:spcPts val="0"/>
              </a:spcAft>
              <a:buClr>
                <a:schemeClr val="dk1"/>
              </a:buClr>
              <a:buSzPts val="1100"/>
              <a:buFont typeface="Arial"/>
              <a:buNone/>
            </a:pPr>
            <a:r>
              <a:rPr lang="en-GB" sz="1000" b="0" i="0" u="none" strike="noStrike" cap="none">
                <a:solidFill>
                  <a:schemeClr val="dk1"/>
                </a:solidFill>
                <a:highlight>
                  <a:srgbClr val="FFFFFF"/>
                </a:highlight>
                <a:latin typeface="Arial"/>
                <a:ea typeface="Arial"/>
                <a:cs typeface="Arial"/>
                <a:sym typeface="Arial"/>
              </a:rPr>
              <a:t>3.</a:t>
            </a:r>
            <a:r>
              <a:rPr lang="en-GB" sz="700" b="0" i="0" u="none" strike="noStrike" cap="none">
                <a:solidFill>
                  <a:schemeClr val="dk1"/>
                </a:solidFill>
                <a:highlight>
                  <a:srgbClr val="FFFFFF"/>
                </a:highlight>
                <a:latin typeface="Times New Roman"/>
                <a:ea typeface="Times New Roman"/>
                <a:cs typeface="Times New Roman"/>
                <a:sym typeface="Times New Roman"/>
              </a:rPr>
              <a:t> 	</a:t>
            </a:r>
            <a:r>
              <a:rPr lang="en-GB" sz="1000" b="0" i="0" u="sng" strike="noStrike" cap="none">
                <a:solidFill>
                  <a:schemeClr val="hlink"/>
                </a:solidFill>
                <a:highlight>
                  <a:srgbClr val="FFFFFF"/>
                </a:highlight>
                <a:latin typeface="Arial"/>
                <a:ea typeface="Arial"/>
                <a:cs typeface="Arial"/>
                <a:sym typeface="Arial"/>
                <a:hlinkClick r:id="rId6"/>
              </a:rPr>
              <a:t>https://play.ttrockstars.com/</a:t>
            </a:r>
            <a:endParaRPr sz="1000" b="0" i="0" u="sng" strike="noStrike" cap="none">
              <a:solidFill>
                <a:schemeClr val="hlink"/>
              </a:solidFill>
              <a:highlight>
                <a:srgbClr val="FFFFFF"/>
              </a:highlight>
              <a:latin typeface="Arial"/>
              <a:ea typeface="Arial"/>
              <a:cs typeface="Arial"/>
              <a:sym typeface="Arial"/>
            </a:endParaRPr>
          </a:p>
          <a:p>
            <a:pPr marL="635000" marR="266700" lvl="0" indent="-228600" algn="l" rtl="0">
              <a:lnSpc>
                <a:spcPct val="115000"/>
              </a:lnSpc>
              <a:spcBef>
                <a:spcPts val="1500"/>
              </a:spcBef>
              <a:spcAft>
                <a:spcPts val="0"/>
              </a:spcAft>
              <a:buClr>
                <a:schemeClr val="dk1"/>
              </a:buClr>
              <a:buSzPts val="1100"/>
              <a:buFont typeface="Arial"/>
              <a:buNone/>
            </a:pPr>
            <a:endParaRPr sz="1000" b="0" i="0" u="sng" strike="noStrike" cap="none">
              <a:solidFill>
                <a:schemeClr val="hlink"/>
              </a:solidFill>
              <a:highlight>
                <a:srgbClr val="FFFFFF"/>
              </a:highlight>
              <a:latin typeface="Arial"/>
              <a:ea typeface="Arial"/>
              <a:cs typeface="Arial"/>
              <a:sym typeface="Arial"/>
            </a:endParaRPr>
          </a:p>
          <a:p>
            <a:pPr marL="0" marR="0" lvl="0" indent="0" algn="l" rtl="0">
              <a:lnSpc>
                <a:spcPct val="100000"/>
              </a:lnSpc>
              <a:spcBef>
                <a:spcPts val="1500"/>
              </a:spcBef>
              <a:spcAft>
                <a:spcPts val="0"/>
              </a:spcAft>
              <a:buClr>
                <a:srgbClr val="000000"/>
              </a:buClr>
              <a:buSzPts val="1600"/>
              <a:buFont typeface="Arial"/>
              <a:buNone/>
            </a:pPr>
            <a:endParaRPr sz="1600" b="1" i="0" u="none" strike="noStrike" cap="none">
              <a:solidFill>
                <a:schemeClr val="dk1"/>
              </a:solidFill>
              <a:latin typeface="Calibri"/>
              <a:ea typeface="Calibri"/>
              <a:cs typeface="Calibri"/>
              <a:sym typeface="Calibri"/>
            </a:endParaRPr>
          </a:p>
        </p:txBody>
      </p:sp>
      <p:sp>
        <p:nvSpPr>
          <p:cNvPr id="104" name="Google Shape;104;p1"/>
          <p:cNvSpPr txBox="1"/>
          <p:nvPr/>
        </p:nvSpPr>
        <p:spPr>
          <a:xfrm>
            <a:off x="9384861" y="329425"/>
            <a:ext cx="1213200" cy="1816200"/>
          </a:xfrm>
          <a:prstGeom prst="rect">
            <a:avLst/>
          </a:prstGeom>
          <a:noFill/>
          <a:ln>
            <a:noFill/>
          </a:ln>
        </p:spPr>
        <p:txBody>
          <a:bodyPr spcFirstLastPara="1" wrap="square" lIns="90000" tIns="91425" rIns="91425" bIns="91425" anchor="t" anchorCtr="0">
            <a:noAutofit/>
          </a:bodyPr>
          <a:lstStyle/>
          <a:p>
            <a:pPr marL="280799" marR="0" lvl="0" indent="-162598" algn="l" rtl="0">
              <a:lnSpc>
                <a:spcPct val="100000"/>
              </a:lnSpc>
              <a:spcBef>
                <a:spcPts val="0"/>
              </a:spcBef>
              <a:spcAft>
                <a:spcPts val="0"/>
              </a:spcAft>
              <a:buClr>
                <a:schemeClr val="dk1"/>
              </a:buClr>
              <a:buSzPts val="1200"/>
              <a:buFont typeface="Calibri"/>
              <a:buChar char="-"/>
            </a:pPr>
            <a:r>
              <a:rPr lang="en-GB" sz="1200" b="1" i="0" u="none" strike="noStrike" cap="none">
                <a:solidFill>
                  <a:schemeClr val="dk1"/>
                </a:solidFill>
                <a:latin typeface="Calibri"/>
                <a:ea typeface="Calibri"/>
                <a:cs typeface="Calibri"/>
                <a:sym typeface="Calibri"/>
              </a:rPr>
              <a:t>Proportion</a:t>
            </a:r>
            <a:endParaRPr sz="1200" b="1" i="0" u="none" strike="noStrike" cap="none">
              <a:solidFill>
                <a:schemeClr val="dk1"/>
              </a:solidFill>
              <a:latin typeface="Calibri"/>
              <a:ea typeface="Calibri"/>
              <a:cs typeface="Calibri"/>
              <a:sym typeface="Calibri"/>
            </a:endParaRPr>
          </a:p>
          <a:p>
            <a:pPr marL="280799" marR="0" lvl="0" indent="-162598" algn="l" rtl="0">
              <a:lnSpc>
                <a:spcPct val="100000"/>
              </a:lnSpc>
              <a:spcBef>
                <a:spcPts val="0"/>
              </a:spcBef>
              <a:spcAft>
                <a:spcPts val="0"/>
              </a:spcAft>
              <a:buClr>
                <a:schemeClr val="dk1"/>
              </a:buClr>
              <a:buSzPts val="1200"/>
              <a:buFont typeface="Calibri"/>
              <a:buChar char="-"/>
            </a:pPr>
            <a:r>
              <a:rPr lang="en-GB" sz="1200" b="1" i="0" u="none" strike="noStrike" cap="none">
                <a:solidFill>
                  <a:schemeClr val="dk1"/>
                </a:solidFill>
                <a:latin typeface="Calibri"/>
                <a:ea typeface="Calibri"/>
                <a:cs typeface="Calibri"/>
                <a:sym typeface="Calibri"/>
              </a:rPr>
              <a:t>Outline</a:t>
            </a:r>
            <a:endParaRPr sz="1200" b="1" i="0" u="none" strike="noStrike" cap="none">
              <a:solidFill>
                <a:schemeClr val="dk1"/>
              </a:solidFill>
              <a:latin typeface="Calibri"/>
              <a:ea typeface="Calibri"/>
              <a:cs typeface="Calibri"/>
              <a:sym typeface="Calibri"/>
            </a:endParaRPr>
          </a:p>
          <a:p>
            <a:pPr marL="280799" marR="0" lvl="0" indent="-162598" algn="l" rtl="0">
              <a:lnSpc>
                <a:spcPct val="100000"/>
              </a:lnSpc>
              <a:spcBef>
                <a:spcPts val="0"/>
              </a:spcBef>
              <a:spcAft>
                <a:spcPts val="0"/>
              </a:spcAft>
              <a:buClr>
                <a:schemeClr val="dk1"/>
              </a:buClr>
              <a:buSzPts val="1200"/>
              <a:buFont typeface="Calibri"/>
              <a:buChar char="-"/>
            </a:pPr>
            <a:r>
              <a:rPr lang="en-GB" sz="1200" b="1" i="0" u="none" strike="noStrike" cap="none">
                <a:solidFill>
                  <a:schemeClr val="dk1"/>
                </a:solidFill>
                <a:latin typeface="Calibri"/>
                <a:ea typeface="Calibri"/>
                <a:cs typeface="Calibri"/>
                <a:sym typeface="Calibri"/>
              </a:rPr>
              <a:t>Invade</a:t>
            </a:r>
            <a:endParaRPr sz="1200" b="1" i="0" u="none" strike="noStrike" cap="none">
              <a:solidFill>
                <a:schemeClr val="dk1"/>
              </a:solidFill>
              <a:latin typeface="Calibri"/>
              <a:ea typeface="Calibri"/>
              <a:cs typeface="Calibri"/>
              <a:sym typeface="Calibri"/>
            </a:endParaRPr>
          </a:p>
          <a:p>
            <a:pPr marL="280799" marR="0" lvl="0" indent="-162598" algn="l" rtl="0">
              <a:lnSpc>
                <a:spcPct val="100000"/>
              </a:lnSpc>
              <a:spcBef>
                <a:spcPts val="0"/>
              </a:spcBef>
              <a:spcAft>
                <a:spcPts val="0"/>
              </a:spcAft>
              <a:buClr>
                <a:schemeClr val="dk1"/>
              </a:buClr>
              <a:buSzPts val="1200"/>
              <a:buFont typeface="Calibri"/>
              <a:buChar char="-"/>
            </a:pPr>
            <a:r>
              <a:rPr lang="en-GB" sz="1200" b="1" i="0" u="none" strike="noStrike" cap="none">
                <a:solidFill>
                  <a:schemeClr val="dk1"/>
                </a:solidFill>
                <a:latin typeface="Calibri"/>
                <a:ea typeface="Calibri"/>
                <a:cs typeface="Calibri"/>
                <a:sym typeface="Calibri"/>
              </a:rPr>
              <a:t>Settlers</a:t>
            </a:r>
            <a:endParaRPr sz="1200" b="1" i="0" u="none" strike="noStrike" cap="none">
              <a:solidFill>
                <a:schemeClr val="dk1"/>
              </a:solidFill>
              <a:latin typeface="Calibri"/>
              <a:ea typeface="Calibri"/>
              <a:cs typeface="Calibri"/>
              <a:sym typeface="Calibri"/>
            </a:endParaRPr>
          </a:p>
          <a:p>
            <a:pPr marL="280799" marR="0" lvl="0" indent="-162598" algn="l" rtl="0">
              <a:lnSpc>
                <a:spcPct val="100000"/>
              </a:lnSpc>
              <a:spcBef>
                <a:spcPts val="0"/>
              </a:spcBef>
              <a:spcAft>
                <a:spcPts val="0"/>
              </a:spcAft>
              <a:buClr>
                <a:schemeClr val="dk1"/>
              </a:buClr>
              <a:buSzPts val="1200"/>
              <a:buFont typeface="Calibri"/>
              <a:buChar char="-"/>
            </a:pPr>
            <a:r>
              <a:rPr lang="en-GB" sz="1200" b="1" i="0" u="none" strike="noStrike" cap="none">
                <a:solidFill>
                  <a:schemeClr val="dk1"/>
                </a:solidFill>
                <a:latin typeface="Calibri"/>
                <a:ea typeface="Calibri"/>
                <a:cs typeface="Calibri"/>
                <a:sym typeface="Calibri"/>
              </a:rPr>
              <a:t>Symbolism</a:t>
            </a:r>
            <a:endParaRPr sz="1200" b="1" i="0" u="none" strike="noStrike" cap="none">
              <a:solidFill>
                <a:schemeClr val="dk1"/>
              </a:solidFill>
              <a:latin typeface="Calibri"/>
              <a:ea typeface="Calibri"/>
              <a:cs typeface="Calibri"/>
              <a:sym typeface="Calibri"/>
            </a:endParaRPr>
          </a:p>
          <a:p>
            <a:pPr marL="280799" marR="0" lvl="0" indent="-162598" algn="l" rtl="0">
              <a:lnSpc>
                <a:spcPct val="100000"/>
              </a:lnSpc>
              <a:spcBef>
                <a:spcPts val="0"/>
              </a:spcBef>
              <a:spcAft>
                <a:spcPts val="0"/>
              </a:spcAft>
              <a:buClr>
                <a:schemeClr val="dk1"/>
              </a:buClr>
              <a:buSzPts val="1200"/>
              <a:buFont typeface="Calibri"/>
              <a:buChar char="-"/>
            </a:pPr>
            <a:r>
              <a:rPr lang="en-GB" sz="1200" b="1" i="0" u="none" strike="noStrike" cap="none">
                <a:solidFill>
                  <a:schemeClr val="dk1"/>
                </a:solidFill>
                <a:latin typeface="Calibri"/>
                <a:ea typeface="Calibri"/>
                <a:cs typeface="Calibri"/>
                <a:sym typeface="Calibri"/>
              </a:rPr>
              <a:t>Particles</a:t>
            </a:r>
            <a:endParaRPr sz="1200" b="1" i="0" u="none" strike="noStrike" cap="none">
              <a:solidFill>
                <a:schemeClr val="dk1"/>
              </a:solidFill>
              <a:latin typeface="Calibri"/>
              <a:ea typeface="Calibri"/>
              <a:cs typeface="Calibri"/>
              <a:sym typeface="Calibri"/>
            </a:endParaRPr>
          </a:p>
          <a:p>
            <a:pPr marL="280799" marR="0" lvl="0" indent="-162598" algn="l" rtl="0">
              <a:lnSpc>
                <a:spcPct val="100000"/>
              </a:lnSpc>
              <a:spcBef>
                <a:spcPts val="0"/>
              </a:spcBef>
              <a:spcAft>
                <a:spcPts val="0"/>
              </a:spcAft>
              <a:buClr>
                <a:schemeClr val="dk1"/>
              </a:buClr>
              <a:buSzPts val="1200"/>
              <a:buFont typeface="Calibri"/>
              <a:buChar char="-"/>
            </a:pPr>
            <a:r>
              <a:rPr lang="en-GB" sz="1200" b="1" i="0" u="none" strike="noStrike" cap="none">
                <a:solidFill>
                  <a:schemeClr val="dk1"/>
                </a:solidFill>
                <a:latin typeface="Calibri"/>
                <a:ea typeface="Calibri"/>
                <a:cs typeface="Calibri"/>
                <a:sym typeface="Calibri"/>
              </a:rPr>
              <a:t>Pitch</a:t>
            </a:r>
            <a:endParaRPr sz="1200" b="1" i="0" u="none" strike="noStrike" cap="none">
              <a:solidFill>
                <a:schemeClr val="dk1"/>
              </a:solidFill>
              <a:latin typeface="Calibri"/>
              <a:ea typeface="Calibri"/>
              <a:cs typeface="Calibri"/>
              <a:sym typeface="Calibri"/>
            </a:endParaRPr>
          </a:p>
          <a:p>
            <a:pPr marL="280799" marR="0" lvl="0" indent="-162598" algn="l" rtl="0">
              <a:lnSpc>
                <a:spcPct val="100000"/>
              </a:lnSpc>
              <a:spcBef>
                <a:spcPts val="0"/>
              </a:spcBef>
              <a:spcAft>
                <a:spcPts val="0"/>
              </a:spcAft>
              <a:buClr>
                <a:schemeClr val="dk1"/>
              </a:buClr>
              <a:buSzPts val="1200"/>
              <a:buFont typeface="Calibri"/>
              <a:buChar char="-"/>
            </a:pPr>
            <a:r>
              <a:rPr lang="en-GB" sz="1200" b="1" i="0" u="none" strike="noStrike" cap="none">
                <a:solidFill>
                  <a:schemeClr val="dk1"/>
                </a:solidFill>
                <a:latin typeface="Calibri"/>
                <a:ea typeface="Calibri"/>
                <a:cs typeface="Calibri"/>
                <a:sym typeface="Calibri"/>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15"/>
                  </a:ext>
                </a:extLst>
              </a:rPr>
              <a:t>Volume</a:t>
            </a:r>
            <a:endParaRPr sz="1200" b="1" i="0" u="none" strike="noStrike" cap="none">
              <a:solidFill>
                <a:schemeClr val="dk1"/>
              </a:solidFill>
              <a:latin typeface="Calibri"/>
              <a:ea typeface="Calibri"/>
              <a:cs typeface="Calibri"/>
              <a:sym typeface="Calibri"/>
            </a:endParaRPr>
          </a:p>
          <a:p>
            <a:pPr marL="280799" marR="0" lvl="0" indent="-162598" algn="l" rtl="0">
              <a:lnSpc>
                <a:spcPct val="100000"/>
              </a:lnSpc>
              <a:spcBef>
                <a:spcPts val="0"/>
              </a:spcBef>
              <a:spcAft>
                <a:spcPts val="0"/>
              </a:spcAft>
              <a:buClr>
                <a:schemeClr val="dk1"/>
              </a:buClr>
              <a:buSzPts val="1200"/>
              <a:buFont typeface="Calibri"/>
              <a:buChar char="-"/>
            </a:pPr>
            <a:r>
              <a:rPr lang="en-GB" sz="1200" b="1" i="0" u="none" strike="noStrike" cap="none">
                <a:solidFill>
                  <a:schemeClr val="dk1"/>
                </a:solidFill>
                <a:latin typeface="Calibri"/>
                <a:ea typeface="Calibri"/>
                <a:cs typeface="Calibri"/>
                <a:sym typeface="Calibri"/>
              </a:rPr>
              <a:t>Vibration</a:t>
            </a:r>
            <a:endParaRPr sz="1200" b="1" i="0" u="none" strike="noStrike" cap="none">
              <a:solidFill>
                <a:schemeClr val="dk1"/>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2800"/>
              <a:buFont typeface="Arial"/>
              <a:buNone/>
            </a:pPr>
            <a:endParaRPr sz="2800" b="0" i="0" u="none" strike="noStrike" cap="none">
              <a:solidFill>
                <a:schemeClr val="dk1"/>
              </a:solidFill>
              <a:latin typeface="Calibri"/>
              <a:ea typeface="Calibri"/>
              <a:cs typeface="Calibri"/>
              <a:sym typeface="Calibri"/>
            </a:endParaRPr>
          </a:p>
        </p:txBody>
      </p:sp>
      <p:sp>
        <p:nvSpPr>
          <p:cNvPr id="105" name="Google Shape;105;p1"/>
          <p:cNvSpPr txBox="1"/>
          <p:nvPr/>
        </p:nvSpPr>
        <p:spPr>
          <a:xfrm>
            <a:off x="10749854" y="329425"/>
            <a:ext cx="1191600" cy="1816200"/>
          </a:xfrm>
          <a:prstGeom prst="rect">
            <a:avLst/>
          </a:prstGeom>
          <a:noFill/>
          <a:ln>
            <a:noFill/>
          </a:ln>
        </p:spPr>
        <p:txBody>
          <a:bodyPr spcFirstLastPara="1" wrap="square" lIns="91425" tIns="91425" rIns="91425" bIns="91425" anchor="t" anchorCtr="0">
            <a:noAutofit/>
          </a:bodyPr>
          <a:lstStyle/>
          <a:p>
            <a:pPr marL="100799" marR="0" lvl="0" indent="-100799" algn="l" rtl="0">
              <a:lnSpc>
                <a:spcPct val="100000"/>
              </a:lnSpc>
              <a:spcBef>
                <a:spcPts val="0"/>
              </a:spcBef>
              <a:spcAft>
                <a:spcPts val="0"/>
              </a:spcAft>
              <a:buClr>
                <a:schemeClr val="dk1"/>
              </a:buClr>
              <a:buSzPts val="1200"/>
              <a:buFont typeface="Calibri"/>
              <a:buChar char="-"/>
            </a:pPr>
            <a:r>
              <a:rPr lang="en-GB" sz="1200" b="1" i="0" u="none" strike="noStrike" cap="none">
                <a:solidFill>
                  <a:schemeClr val="dk1"/>
                </a:solidFill>
                <a:latin typeface="Calibri"/>
                <a:ea typeface="Calibri"/>
                <a:cs typeface="Calibri"/>
                <a:sym typeface="Calibri"/>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16"/>
                  </a:ext>
                </a:extLst>
              </a:rPr>
              <a:t>Cities</a:t>
            </a:r>
            <a:endParaRPr sz="1200" b="1" i="0" u="none" strike="noStrike" cap="none">
              <a:solidFill>
                <a:schemeClr val="dk1"/>
              </a:solidFill>
              <a:latin typeface="Calibri"/>
              <a:ea typeface="Calibri"/>
              <a:cs typeface="Calibri"/>
              <a:sym typeface="Calibri"/>
            </a:endParaRPr>
          </a:p>
          <a:p>
            <a:pPr marL="100799" marR="0" lvl="0" indent="-100799" algn="l" rtl="0">
              <a:lnSpc>
                <a:spcPct val="100000"/>
              </a:lnSpc>
              <a:spcBef>
                <a:spcPts val="0"/>
              </a:spcBef>
              <a:spcAft>
                <a:spcPts val="0"/>
              </a:spcAft>
              <a:buClr>
                <a:schemeClr val="dk1"/>
              </a:buClr>
              <a:buSzPts val="1200"/>
              <a:buFont typeface="Calibri"/>
              <a:buChar char="-"/>
            </a:pPr>
            <a:r>
              <a:rPr lang="en-GB" sz="1200" b="1" i="0" u="none" strike="noStrike" cap="none">
                <a:solidFill>
                  <a:schemeClr val="dk1"/>
                </a:solidFill>
                <a:latin typeface="Calibri"/>
                <a:ea typeface="Calibri"/>
                <a:cs typeface="Calibri"/>
                <a:sym typeface="Calibri"/>
              </a:rPr>
              <a:t>Towns</a:t>
            </a:r>
            <a:endParaRPr sz="1200" b="1" i="0" u="none" strike="noStrike" cap="none">
              <a:solidFill>
                <a:schemeClr val="dk1"/>
              </a:solidFill>
              <a:latin typeface="Calibri"/>
              <a:ea typeface="Calibri"/>
              <a:cs typeface="Calibri"/>
              <a:sym typeface="Calibri"/>
            </a:endParaRPr>
          </a:p>
          <a:p>
            <a:pPr marL="100799" marR="0" lvl="0" indent="-100799" algn="l" rtl="0">
              <a:lnSpc>
                <a:spcPct val="100000"/>
              </a:lnSpc>
              <a:spcBef>
                <a:spcPts val="0"/>
              </a:spcBef>
              <a:spcAft>
                <a:spcPts val="0"/>
              </a:spcAft>
              <a:buClr>
                <a:schemeClr val="dk1"/>
              </a:buClr>
              <a:buSzPts val="1200"/>
              <a:buFont typeface="Calibri"/>
              <a:buChar char="-"/>
            </a:pPr>
            <a:r>
              <a:rPr lang="en-GB" sz="1200" b="1" i="0" u="none" strike="noStrike" cap="none">
                <a:solidFill>
                  <a:schemeClr val="dk1"/>
                </a:solidFill>
                <a:latin typeface="Calibri"/>
                <a:ea typeface="Calibri"/>
                <a:cs typeface="Calibri"/>
                <a:sym typeface="Calibri"/>
              </a:rPr>
              <a:t>Counties</a:t>
            </a:r>
            <a:endParaRPr sz="1200" b="1" i="0" u="none" strike="noStrike" cap="none">
              <a:solidFill>
                <a:schemeClr val="dk1"/>
              </a:solidFill>
              <a:latin typeface="Calibri"/>
              <a:ea typeface="Calibri"/>
              <a:cs typeface="Calibri"/>
              <a:sym typeface="Calibri"/>
            </a:endParaRPr>
          </a:p>
          <a:p>
            <a:pPr marL="100799" marR="0" lvl="0" indent="-100799" algn="l" rtl="0">
              <a:lnSpc>
                <a:spcPct val="100000"/>
              </a:lnSpc>
              <a:spcBef>
                <a:spcPts val="0"/>
              </a:spcBef>
              <a:spcAft>
                <a:spcPts val="0"/>
              </a:spcAft>
              <a:buClr>
                <a:schemeClr val="dk1"/>
              </a:buClr>
              <a:buSzPts val="1200"/>
              <a:buFont typeface="Calibri"/>
              <a:buChar char="-"/>
            </a:pPr>
            <a:r>
              <a:rPr lang="en-GB" sz="1200" b="1" i="0" u="none" strike="noStrike" cap="none">
                <a:solidFill>
                  <a:schemeClr val="dk1"/>
                </a:solidFill>
                <a:latin typeface="Calibri"/>
                <a:ea typeface="Calibri"/>
                <a:cs typeface="Calibri"/>
                <a:sym typeface="Calibri"/>
              </a:rPr>
              <a:t>Legacy</a:t>
            </a:r>
            <a:endParaRPr sz="1200" b="1" i="0" u="none" strike="noStrike" cap="none">
              <a:solidFill>
                <a:schemeClr val="dk1"/>
              </a:solidFill>
              <a:latin typeface="Calibri"/>
              <a:ea typeface="Calibri"/>
              <a:cs typeface="Calibri"/>
              <a:sym typeface="Calibri"/>
            </a:endParaRPr>
          </a:p>
          <a:p>
            <a:pPr marL="100799" marR="0" lvl="0" indent="-100799" algn="l" rtl="0">
              <a:lnSpc>
                <a:spcPct val="100000"/>
              </a:lnSpc>
              <a:spcBef>
                <a:spcPts val="0"/>
              </a:spcBef>
              <a:spcAft>
                <a:spcPts val="0"/>
              </a:spcAft>
              <a:buClr>
                <a:schemeClr val="dk1"/>
              </a:buClr>
              <a:buSzPts val="1200"/>
              <a:buFont typeface="Calibri"/>
              <a:buChar char="-"/>
            </a:pPr>
            <a:r>
              <a:rPr lang="en-GB" sz="1200" b="1" i="0" u="none" strike="noStrike" cap="none">
                <a:solidFill>
                  <a:schemeClr val="dk1"/>
                </a:solidFill>
                <a:latin typeface="Calibri"/>
                <a:ea typeface="Calibri"/>
                <a:cs typeface="Calibri"/>
                <a:sym typeface="Calibri"/>
              </a:rPr>
              <a:t>Condensation</a:t>
            </a:r>
            <a:endParaRPr sz="1200" b="1" i="0" u="none" strike="noStrike" cap="none">
              <a:solidFill>
                <a:schemeClr val="dk1"/>
              </a:solidFill>
              <a:latin typeface="Calibri"/>
              <a:ea typeface="Calibri"/>
              <a:cs typeface="Calibri"/>
              <a:sym typeface="Calibri"/>
            </a:endParaRPr>
          </a:p>
          <a:p>
            <a:pPr marL="100799" marR="0" lvl="0" indent="-100799" algn="l" rtl="0">
              <a:lnSpc>
                <a:spcPct val="100000"/>
              </a:lnSpc>
              <a:spcBef>
                <a:spcPts val="0"/>
              </a:spcBef>
              <a:spcAft>
                <a:spcPts val="0"/>
              </a:spcAft>
              <a:buClr>
                <a:schemeClr val="dk1"/>
              </a:buClr>
              <a:buSzPts val="1200"/>
              <a:buFont typeface="Calibri"/>
              <a:buChar char="-"/>
            </a:pPr>
            <a:r>
              <a:rPr lang="en-GB" sz="1200" b="1" i="0" u="none" strike="noStrike" cap="none">
                <a:solidFill>
                  <a:schemeClr val="dk1"/>
                </a:solidFill>
                <a:latin typeface="Calibri"/>
                <a:ea typeface="Calibri"/>
                <a:cs typeface="Calibri"/>
                <a:sym typeface="Calibri"/>
              </a:rPr>
              <a:t>Precipitation</a:t>
            </a:r>
            <a:endParaRPr sz="1200" b="1" i="0" u="none" strike="noStrike" cap="none">
              <a:solidFill>
                <a:schemeClr val="dk1"/>
              </a:solidFill>
              <a:latin typeface="Calibri"/>
              <a:ea typeface="Calibri"/>
              <a:cs typeface="Calibri"/>
              <a:sym typeface="Calibri"/>
            </a:endParaRPr>
          </a:p>
          <a:p>
            <a:pPr marL="100799" marR="0" lvl="0" indent="-100799" algn="l" rtl="0">
              <a:lnSpc>
                <a:spcPct val="100000"/>
              </a:lnSpc>
              <a:spcBef>
                <a:spcPts val="0"/>
              </a:spcBef>
              <a:spcAft>
                <a:spcPts val="0"/>
              </a:spcAft>
              <a:buClr>
                <a:schemeClr val="dk1"/>
              </a:buClr>
              <a:buSzPts val="1200"/>
              <a:buFont typeface="Calibri"/>
              <a:buChar char="-"/>
            </a:pPr>
            <a:r>
              <a:rPr lang="en-GB" sz="1200" b="1" i="0" u="none" strike="noStrike" cap="none">
                <a:solidFill>
                  <a:schemeClr val="dk1"/>
                </a:solidFill>
                <a:latin typeface="Calibri"/>
                <a:ea typeface="Calibri"/>
                <a:cs typeface="Calibri"/>
                <a:sym typeface="Calibri"/>
              </a:rPr>
              <a:t>Evaporation</a:t>
            </a:r>
            <a:endParaRPr sz="1200" b="1" i="0" u="none" strike="noStrike" cap="none">
              <a:solidFill>
                <a:schemeClr val="dk1"/>
              </a:solidFill>
              <a:latin typeface="Calibri"/>
              <a:ea typeface="Calibri"/>
              <a:cs typeface="Calibri"/>
              <a:sym typeface="Calibri"/>
            </a:endParaRPr>
          </a:p>
          <a:p>
            <a:pPr marL="100799" marR="0" lvl="0" indent="-100799" algn="l" rtl="0">
              <a:lnSpc>
                <a:spcPct val="100000"/>
              </a:lnSpc>
              <a:spcBef>
                <a:spcPts val="0"/>
              </a:spcBef>
              <a:spcAft>
                <a:spcPts val="0"/>
              </a:spcAft>
              <a:buClr>
                <a:schemeClr val="dk1"/>
              </a:buClr>
              <a:buSzPts val="1200"/>
              <a:buFont typeface="Calibri"/>
              <a:buChar char="-"/>
            </a:pPr>
            <a:r>
              <a:rPr lang="en-GB" sz="1200" b="1" i="0" u="none" strike="noStrike" cap="none">
                <a:solidFill>
                  <a:schemeClr val="dk1"/>
                </a:solidFill>
                <a:latin typeface="Calibri"/>
                <a:ea typeface="Calibri"/>
                <a:cs typeface="Calibri"/>
                <a:sym typeface="Calibri"/>
              </a:rPr>
              <a:t>Reversible</a:t>
            </a:r>
            <a:endParaRPr sz="1200" b="1" i="0" u="none" strike="noStrike" cap="none">
              <a:solidFill>
                <a:schemeClr val="dk1"/>
              </a:solidFill>
              <a:latin typeface="Calibri"/>
              <a:ea typeface="Calibri"/>
              <a:cs typeface="Calibri"/>
              <a:sym typeface="Calibri"/>
            </a:endParaRPr>
          </a:p>
          <a:p>
            <a:pPr marL="100799" marR="0" lvl="0" indent="-100799" algn="l" rtl="0">
              <a:lnSpc>
                <a:spcPct val="100000"/>
              </a:lnSpc>
              <a:spcBef>
                <a:spcPts val="0"/>
              </a:spcBef>
              <a:spcAft>
                <a:spcPts val="0"/>
              </a:spcAft>
              <a:buClr>
                <a:schemeClr val="dk1"/>
              </a:buClr>
              <a:buSzPts val="1200"/>
              <a:buFont typeface="Calibri"/>
              <a:buChar char="-"/>
            </a:pPr>
            <a:r>
              <a:rPr lang="en-GB" sz="1200" b="1" i="0" u="none" strike="noStrike" cap="none">
                <a:solidFill>
                  <a:schemeClr val="dk1"/>
                </a:solidFill>
                <a:latin typeface="Calibri"/>
                <a:ea typeface="Calibri"/>
                <a:cs typeface="Calibri"/>
                <a:sym typeface="Calibri"/>
              </a:rPr>
              <a:t>Irreversible</a:t>
            </a:r>
            <a:endParaRPr sz="1200" b="1" i="0" u="none" strike="noStrike" cap="none">
              <a:solidFill>
                <a:schemeClr val="dk1"/>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2800"/>
              <a:buFont typeface="Arial"/>
              <a:buNone/>
            </a:pPr>
            <a:endParaRPr sz="2800" b="0" i="0" u="none" strike="noStrike" cap="none">
              <a:solidFill>
                <a:schemeClr val="dk1"/>
              </a:solidFill>
              <a:latin typeface="Calibri"/>
              <a:ea typeface="Calibri"/>
              <a:cs typeface="Calibri"/>
              <a:sym typeface="Calibri"/>
            </a:endParaRPr>
          </a:p>
        </p:txBody>
      </p:sp>
    </p:spTree>
  </p:cSld>
  <p:clrMapOvr>
    <a:masterClrMapping/>
  </p:clrMapOvr>
</p:sld>
</file>

<file path=ppt/theme/theme1.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671</Words>
  <Application>Microsoft Office PowerPoint</Application>
  <PresentationFormat>Widescreen</PresentationFormat>
  <Paragraphs>55</Paragraphs>
  <Slides>1</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Times New Roman</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Marc Lowery</dc:creator>
  <cp:lastModifiedBy>Liz Carlin</cp:lastModifiedBy>
  <cp:revision>1</cp:revision>
  <dcterms:created xsi:type="dcterms:W3CDTF">2025-11-05T09:56:45Z</dcterms:created>
  <dcterms:modified xsi:type="dcterms:W3CDTF">2025-11-25T11:45:51Z</dcterms:modified>
</cp:coreProperties>
</file>