
<file path=[Content_Types].xml><?xml version="1.0" encoding="utf-8"?>
<Types xmlns="http://schemas.openxmlformats.org/package/2006/content-types">
  <Default ContentType="application/xml" Extension="xml"/>
  <Default ContentType="image/png" Extension="png"/>
  <Default ContentType="application/vnd.openxmlformats-officedocument.obfuscatedFont" Extension="odttf"/>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3"/>
  </p:sldMasterIdLst>
  <p:notesMasterIdLst>
    <p:notesMasterId r:id="rId4"/>
  </p:notesMasterIdLst>
  <p:sldIdLst>
    <p:sldId id="256" r:id="rId5"/>
  </p:sldIdLst>
  <p:sldSz cy="6858000" cx="12192000"/>
  <p:notesSz cx="6797675" cy="9926625"/>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GoogleSlidesCustomDataVersion2">
      <go:slidesCustomData xmlns:go="http://customooxmlschemas.google.com/" r:id="rId6" roundtripDataSignature="AMtx7mgkc08WR3AMjXpbajgFvN0fv3kgr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presProps" Target="presProps.xml"/><Relationship Id="rId3" Type="http://schemas.openxmlformats.org/officeDocument/2006/relationships/slideMaster" Target="slideMasters/slideMaster1.xml"/><Relationship Id="rId4" Type="http://schemas.openxmlformats.org/officeDocument/2006/relationships/notesMaster" Target="notesMasters/notesMaster1.xml"/><Relationship Id="rId5" Type="http://schemas.openxmlformats.org/officeDocument/2006/relationships/slide" Target="slides/slide1.xml"/><Relationship Id="rId6" Type="http://customschemas.google.com/relationships/presentationmetadata" Target="metadata"/></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79750" y="4715125"/>
            <a:ext cx="5438125" cy="44669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679750" y="4715125"/>
            <a:ext cx="5438125" cy="44669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33150" y="744475"/>
            <a:ext cx="4532000" cy="3722475"/>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11" name="Shape 11"/>
        <p:cNvGrpSpPr/>
        <p:nvPr/>
      </p:nvGrpSpPr>
      <p:grpSpPr>
        <a:xfrm>
          <a:off x="0" y="0"/>
          <a:ext cx="0" cy="0"/>
          <a:chOff x="0" y="0"/>
          <a:chExt cx="0" cy="0"/>
        </a:xfrm>
      </p:grpSpPr>
      <p:sp>
        <p:nvSpPr>
          <p:cNvPr id="12" name="Google Shape;12;p3"/>
          <p:cNvSpPr txBox="1"/>
          <p:nvPr>
            <p:ph type="ctrTitle"/>
          </p:nvPr>
        </p:nvSpPr>
        <p:spPr>
          <a:xfrm>
            <a:off x="1524000" y="1122363"/>
            <a:ext cx="9144000" cy="2387600"/>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3"/>
          <p:cNvSpPr txBox="1"/>
          <p:nvPr>
            <p:ph idx="1" type="subTitle"/>
          </p:nvPr>
        </p:nvSpPr>
        <p:spPr>
          <a:xfrm>
            <a:off x="1524000" y="3602038"/>
            <a:ext cx="9144000" cy="1655762"/>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p:txBody>
      </p:sp>
      <p:sp>
        <p:nvSpPr>
          <p:cNvPr id="14" name="Google Shape;14;p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Vertical Text" type="vertTx">
  <p:cSld name="VERTICAL_TEXT">
    <p:spTree>
      <p:nvGrpSpPr>
        <p:cNvPr id="68" name="Shape 68"/>
        <p:cNvGrpSpPr/>
        <p:nvPr/>
      </p:nvGrpSpPr>
      <p:grpSpPr>
        <a:xfrm>
          <a:off x="0" y="0"/>
          <a:ext cx="0" cy="0"/>
          <a:chOff x="0" y="0"/>
          <a:chExt cx="0" cy="0"/>
        </a:xfrm>
      </p:grpSpPr>
      <p:sp>
        <p:nvSpPr>
          <p:cNvPr id="69" name="Google Shape;69;p1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2"/>
          <p:cNvSpPr txBox="1"/>
          <p:nvPr>
            <p:ph idx="1" type="body"/>
          </p:nvPr>
        </p:nvSpPr>
        <p:spPr>
          <a:xfrm rot="5400000">
            <a:off x="3920331" y="-1256506"/>
            <a:ext cx="4351338" cy="105156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1" name="Google Shape;71;p1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Vertical Title and Text" type="vertTitleAndTx">
  <p:cSld name="VERTICAL_TITLE_AND_VERTICAL_TEXT">
    <p:spTree>
      <p:nvGrpSpPr>
        <p:cNvPr id="74" name="Shape 74"/>
        <p:cNvGrpSpPr/>
        <p:nvPr/>
      </p:nvGrpSpPr>
      <p:grpSpPr>
        <a:xfrm>
          <a:off x="0" y="0"/>
          <a:ext cx="0" cy="0"/>
          <a:chOff x="0" y="0"/>
          <a:chExt cx="0" cy="0"/>
        </a:xfrm>
      </p:grpSpPr>
      <p:sp>
        <p:nvSpPr>
          <p:cNvPr id="75" name="Google Shape;75;p13"/>
          <p:cNvSpPr txBox="1"/>
          <p:nvPr>
            <p:ph type="title"/>
          </p:nvPr>
        </p:nvSpPr>
        <p:spPr>
          <a:xfrm rot="5400000">
            <a:off x="7133431" y="1956594"/>
            <a:ext cx="5811838" cy="2628900"/>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3"/>
          <p:cNvSpPr txBox="1"/>
          <p:nvPr>
            <p:ph idx="1" type="body"/>
          </p:nvPr>
        </p:nvSpPr>
        <p:spPr>
          <a:xfrm rot="5400000">
            <a:off x="1799431" y="-596106"/>
            <a:ext cx="5811838" cy="7734300"/>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77" name="Google Shape;77;p13"/>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3"/>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3"/>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Content" type="obj">
  <p:cSld name="OBJECT">
    <p:spTree>
      <p:nvGrpSpPr>
        <p:cNvPr id="17" name="Shape 17"/>
        <p:cNvGrpSpPr/>
        <p:nvPr/>
      </p:nvGrpSpPr>
      <p:grpSpPr>
        <a:xfrm>
          <a:off x="0" y="0"/>
          <a:ext cx="0" cy="0"/>
          <a:chOff x="0" y="0"/>
          <a:chExt cx="0" cy="0"/>
        </a:xfrm>
      </p:grpSpPr>
      <p:sp>
        <p:nvSpPr>
          <p:cNvPr id="18" name="Google Shape;18;p4"/>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4"/>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20" name="Google Shape;20;p4"/>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4"/>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4"/>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23" name="Shape 23"/>
        <p:cNvGrpSpPr/>
        <p:nvPr/>
      </p:nvGrpSpPr>
      <p:grpSpPr>
        <a:xfrm>
          <a:off x="0" y="0"/>
          <a:ext cx="0" cy="0"/>
          <a:chOff x="0" y="0"/>
          <a:chExt cx="0" cy="0"/>
        </a:xfrm>
      </p:grpSpPr>
      <p:sp>
        <p:nvSpPr>
          <p:cNvPr id="24" name="Google Shape;24;p5"/>
          <p:cNvSpPr txBox="1"/>
          <p:nvPr>
            <p:ph type="title"/>
          </p:nvPr>
        </p:nvSpPr>
        <p:spPr>
          <a:xfrm>
            <a:off x="831850" y="1709738"/>
            <a:ext cx="10515600" cy="2852737"/>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6000"/>
              <a:buFont typeface="Calibri"/>
              <a:buNone/>
              <a:defRPr sz="60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5"/>
          <p:cNvSpPr txBox="1"/>
          <p:nvPr>
            <p:ph idx="1" type="body"/>
          </p:nvPr>
        </p:nvSpPr>
        <p:spPr>
          <a:xfrm>
            <a:off x="831850" y="4589463"/>
            <a:ext cx="10515600" cy="150018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rgbClr val="888888"/>
              </a:buClr>
              <a:buSzPts val="2400"/>
              <a:buNone/>
              <a:defRPr sz="2400">
                <a:solidFill>
                  <a:srgbClr val="888888"/>
                </a:solidFill>
              </a:defRPr>
            </a:lvl1pPr>
            <a:lvl2pPr indent="-228600" lvl="1" marL="914400" algn="l">
              <a:lnSpc>
                <a:spcPct val="90000"/>
              </a:lnSpc>
              <a:spcBef>
                <a:spcPts val="500"/>
              </a:spcBef>
              <a:spcAft>
                <a:spcPts val="0"/>
              </a:spcAft>
              <a:buClr>
                <a:srgbClr val="888888"/>
              </a:buClr>
              <a:buSzPts val="2000"/>
              <a:buNone/>
              <a:defRPr sz="2000">
                <a:solidFill>
                  <a:srgbClr val="888888"/>
                </a:solidFill>
              </a:defRPr>
            </a:lvl2pPr>
            <a:lvl3pPr indent="-228600" lvl="2" marL="1371600" algn="l">
              <a:lnSpc>
                <a:spcPct val="90000"/>
              </a:lnSpc>
              <a:spcBef>
                <a:spcPts val="500"/>
              </a:spcBef>
              <a:spcAft>
                <a:spcPts val="0"/>
              </a:spcAft>
              <a:buClr>
                <a:srgbClr val="888888"/>
              </a:buClr>
              <a:buSzPts val="1800"/>
              <a:buNone/>
              <a:defRPr sz="1800">
                <a:solidFill>
                  <a:srgbClr val="888888"/>
                </a:solidFill>
              </a:defRPr>
            </a:lvl3pPr>
            <a:lvl4pPr indent="-228600" lvl="3" marL="1828800" algn="l">
              <a:lnSpc>
                <a:spcPct val="90000"/>
              </a:lnSpc>
              <a:spcBef>
                <a:spcPts val="500"/>
              </a:spcBef>
              <a:spcAft>
                <a:spcPts val="0"/>
              </a:spcAft>
              <a:buClr>
                <a:srgbClr val="888888"/>
              </a:buClr>
              <a:buSzPts val="1600"/>
              <a:buNone/>
              <a:defRPr sz="1600">
                <a:solidFill>
                  <a:srgbClr val="888888"/>
                </a:solidFill>
              </a:defRPr>
            </a:lvl4pPr>
            <a:lvl5pPr indent="-228600" lvl="4" marL="2286000" algn="l">
              <a:lnSpc>
                <a:spcPct val="90000"/>
              </a:lnSpc>
              <a:spcBef>
                <a:spcPts val="500"/>
              </a:spcBef>
              <a:spcAft>
                <a:spcPts val="0"/>
              </a:spcAft>
              <a:buClr>
                <a:srgbClr val="888888"/>
              </a:buClr>
              <a:buSzPts val="1600"/>
              <a:buNone/>
              <a:defRPr sz="1600">
                <a:solidFill>
                  <a:srgbClr val="888888"/>
                </a:solidFill>
              </a:defRPr>
            </a:lvl5pPr>
            <a:lvl6pPr indent="-228600" lvl="5" marL="2743200" algn="l">
              <a:lnSpc>
                <a:spcPct val="90000"/>
              </a:lnSpc>
              <a:spcBef>
                <a:spcPts val="500"/>
              </a:spcBef>
              <a:spcAft>
                <a:spcPts val="0"/>
              </a:spcAft>
              <a:buClr>
                <a:srgbClr val="888888"/>
              </a:buClr>
              <a:buSzPts val="1600"/>
              <a:buNone/>
              <a:defRPr sz="1600">
                <a:solidFill>
                  <a:srgbClr val="888888"/>
                </a:solidFill>
              </a:defRPr>
            </a:lvl6pPr>
            <a:lvl7pPr indent="-228600" lvl="6" marL="3200400" algn="l">
              <a:lnSpc>
                <a:spcPct val="90000"/>
              </a:lnSpc>
              <a:spcBef>
                <a:spcPts val="500"/>
              </a:spcBef>
              <a:spcAft>
                <a:spcPts val="0"/>
              </a:spcAft>
              <a:buClr>
                <a:srgbClr val="888888"/>
              </a:buClr>
              <a:buSzPts val="1600"/>
              <a:buNone/>
              <a:defRPr sz="1600">
                <a:solidFill>
                  <a:srgbClr val="888888"/>
                </a:solidFill>
              </a:defRPr>
            </a:lvl7pPr>
            <a:lvl8pPr indent="-228600" lvl="7" marL="3657600" algn="l">
              <a:lnSpc>
                <a:spcPct val="90000"/>
              </a:lnSpc>
              <a:spcBef>
                <a:spcPts val="500"/>
              </a:spcBef>
              <a:spcAft>
                <a:spcPts val="0"/>
              </a:spcAft>
              <a:buClr>
                <a:srgbClr val="888888"/>
              </a:buClr>
              <a:buSzPts val="1600"/>
              <a:buNone/>
              <a:defRPr sz="1600">
                <a:solidFill>
                  <a:srgbClr val="888888"/>
                </a:solidFill>
              </a:defRPr>
            </a:lvl8pPr>
            <a:lvl9pPr indent="-228600" lvl="8" marL="4114800" algn="l">
              <a:lnSpc>
                <a:spcPct val="90000"/>
              </a:lnSpc>
              <a:spcBef>
                <a:spcPts val="500"/>
              </a:spcBef>
              <a:spcAft>
                <a:spcPts val="0"/>
              </a:spcAft>
              <a:buClr>
                <a:srgbClr val="888888"/>
              </a:buClr>
              <a:buSzPts val="1600"/>
              <a:buNone/>
              <a:defRPr sz="1600">
                <a:solidFill>
                  <a:srgbClr val="888888"/>
                </a:solidFill>
              </a:defRPr>
            </a:lvl9pPr>
          </a:lstStyle>
          <a:p/>
        </p:txBody>
      </p:sp>
      <p:sp>
        <p:nvSpPr>
          <p:cNvPr id="26" name="Google Shape;26;p5"/>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5"/>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5"/>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wo Content" type="twoObj">
  <p:cSld name="TWO_OBJECTS">
    <p:spTree>
      <p:nvGrpSpPr>
        <p:cNvPr id="29" name="Shape 29"/>
        <p:cNvGrpSpPr/>
        <p:nvPr/>
      </p:nvGrpSpPr>
      <p:grpSpPr>
        <a:xfrm>
          <a:off x="0" y="0"/>
          <a:ext cx="0" cy="0"/>
          <a:chOff x="0" y="0"/>
          <a:chExt cx="0" cy="0"/>
        </a:xfrm>
      </p:grpSpPr>
      <p:sp>
        <p:nvSpPr>
          <p:cNvPr id="30" name="Google Shape;30;p6"/>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6"/>
          <p:cNvSpPr txBox="1"/>
          <p:nvPr>
            <p:ph idx="1" type="body"/>
          </p:nvPr>
        </p:nvSpPr>
        <p:spPr>
          <a:xfrm>
            <a:off x="838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2" name="Google Shape;32;p6"/>
          <p:cNvSpPr txBox="1"/>
          <p:nvPr>
            <p:ph idx="2" type="body"/>
          </p:nvPr>
        </p:nvSpPr>
        <p:spPr>
          <a:xfrm>
            <a:off x="6172200" y="1825625"/>
            <a:ext cx="5181600" cy="435133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33" name="Google Shape;33;p6"/>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6"/>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6"/>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mparison" type="twoTxTwoObj">
  <p:cSld name="TWO_OBJECTS_WITH_TEXT">
    <p:spTree>
      <p:nvGrpSpPr>
        <p:cNvPr id="36" name="Shape 36"/>
        <p:cNvGrpSpPr/>
        <p:nvPr/>
      </p:nvGrpSpPr>
      <p:grpSpPr>
        <a:xfrm>
          <a:off x="0" y="0"/>
          <a:ext cx="0" cy="0"/>
          <a:chOff x="0" y="0"/>
          <a:chExt cx="0" cy="0"/>
        </a:xfrm>
      </p:grpSpPr>
      <p:sp>
        <p:nvSpPr>
          <p:cNvPr id="37" name="Google Shape;37;p7"/>
          <p:cNvSpPr txBox="1"/>
          <p:nvPr>
            <p:ph type="title"/>
          </p:nvPr>
        </p:nvSpPr>
        <p:spPr>
          <a:xfrm>
            <a:off x="839788"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7"/>
          <p:cNvSpPr txBox="1"/>
          <p:nvPr>
            <p:ph idx="1" type="body"/>
          </p:nvPr>
        </p:nvSpPr>
        <p:spPr>
          <a:xfrm>
            <a:off x="839788" y="1681163"/>
            <a:ext cx="5157787"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39" name="Google Shape;39;p7"/>
          <p:cNvSpPr txBox="1"/>
          <p:nvPr>
            <p:ph idx="2" type="body"/>
          </p:nvPr>
        </p:nvSpPr>
        <p:spPr>
          <a:xfrm>
            <a:off x="839788" y="2505075"/>
            <a:ext cx="5157787"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0" name="Google Shape;40;p7"/>
          <p:cNvSpPr txBox="1"/>
          <p:nvPr>
            <p:ph idx="3" type="body"/>
          </p:nvPr>
        </p:nvSpPr>
        <p:spPr>
          <a:xfrm>
            <a:off x="6172200" y="1681163"/>
            <a:ext cx="5183188" cy="823912"/>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2400"/>
              <a:buNone/>
              <a:defRPr b="1" sz="2400"/>
            </a:lvl1pPr>
            <a:lvl2pPr indent="-228600" lvl="1" marL="914400" algn="l">
              <a:lnSpc>
                <a:spcPct val="90000"/>
              </a:lnSpc>
              <a:spcBef>
                <a:spcPts val="500"/>
              </a:spcBef>
              <a:spcAft>
                <a:spcPts val="0"/>
              </a:spcAft>
              <a:buClr>
                <a:schemeClr val="dk1"/>
              </a:buClr>
              <a:buSzPts val="2000"/>
              <a:buNone/>
              <a:defRPr b="1" sz="2000"/>
            </a:lvl2pPr>
            <a:lvl3pPr indent="-228600" lvl="2" marL="1371600" algn="l">
              <a:lnSpc>
                <a:spcPct val="90000"/>
              </a:lnSpc>
              <a:spcBef>
                <a:spcPts val="500"/>
              </a:spcBef>
              <a:spcAft>
                <a:spcPts val="0"/>
              </a:spcAft>
              <a:buClr>
                <a:schemeClr val="dk1"/>
              </a:buClr>
              <a:buSzPts val="1800"/>
              <a:buNone/>
              <a:defRPr b="1" sz="1800"/>
            </a:lvl3pPr>
            <a:lvl4pPr indent="-228600" lvl="3" marL="1828800" algn="l">
              <a:lnSpc>
                <a:spcPct val="90000"/>
              </a:lnSpc>
              <a:spcBef>
                <a:spcPts val="500"/>
              </a:spcBef>
              <a:spcAft>
                <a:spcPts val="0"/>
              </a:spcAft>
              <a:buClr>
                <a:schemeClr val="dk1"/>
              </a:buClr>
              <a:buSzPts val="1600"/>
              <a:buNone/>
              <a:defRPr b="1" sz="1600"/>
            </a:lvl4pPr>
            <a:lvl5pPr indent="-228600" lvl="4" marL="2286000" algn="l">
              <a:lnSpc>
                <a:spcPct val="90000"/>
              </a:lnSpc>
              <a:spcBef>
                <a:spcPts val="500"/>
              </a:spcBef>
              <a:spcAft>
                <a:spcPts val="0"/>
              </a:spcAft>
              <a:buClr>
                <a:schemeClr val="dk1"/>
              </a:buClr>
              <a:buSzPts val="1600"/>
              <a:buNone/>
              <a:defRPr b="1" sz="1600"/>
            </a:lvl5pPr>
            <a:lvl6pPr indent="-228600" lvl="5" marL="2743200" algn="l">
              <a:lnSpc>
                <a:spcPct val="90000"/>
              </a:lnSpc>
              <a:spcBef>
                <a:spcPts val="500"/>
              </a:spcBef>
              <a:spcAft>
                <a:spcPts val="0"/>
              </a:spcAft>
              <a:buClr>
                <a:schemeClr val="dk1"/>
              </a:buClr>
              <a:buSzPts val="1600"/>
              <a:buNone/>
              <a:defRPr b="1" sz="1600"/>
            </a:lvl6pPr>
            <a:lvl7pPr indent="-228600" lvl="6" marL="3200400" algn="l">
              <a:lnSpc>
                <a:spcPct val="90000"/>
              </a:lnSpc>
              <a:spcBef>
                <a:spcPts val="500"/>
              </a:spcBef>
              <a:spcAft>
                <a:spcPts val="0"/>
              </a:spcAft>
              <a:buClr>
                <a:schemeClr val="dk1"/>
              </a:buClr>
              <a:buSzPts val="1600"/>
              <a:buNone/>
              <a:defRPr b="1" sz="1600"/>
            </a:lvl7pPr>
            <a:lvl8pPr indent="-228600" lvl="7" marL="3657600" algn="l">
              <a:lnSpc>
                <a:spcPct val="90000"/>
              </a:lnSpc>
              <a:spcBef>
                <a:spcPts val="500"/>
              </a:spcBef>
              <a:spcAft>
                <a:spcPts val="0"/>
              </a:spcAft>
              <a:buClr>
                <a:schemeClr val="dk1"/>
              </a:buClr>
              <a:buSzPts val="1600"/>
              <a:buNone/>
              <a:defRPr b="1" sz="1600"/>
            </a:lvl8pPr>
            <a:lvl9pPr indent="-228600" lvl="8" marL="4114800" algn="l">
              <a:lnSpc>
                <a:spcPct val="90000"/>
              </a:lnSpc>
              <a:spcBef>
                <a:spcPts val="500"/>
              </a:spcBef>
              <a:spcAft>
                <a:spcPts val="0"/>
              </a:spcAft>
              <a:buClr>
                <a:schemeClr val="dk1"/>
              </a:buClr>
              <a:buSzPts val="1600"/>
              <a:buNone/>
              <a:defRPr b="1" sz="1600"/>
            </a:lvl9pPr>
          </a:lstStyle>
          <a:p/>
        </p:txBody>
      </p:sp>
      <p:sp>
        <p:nvSpPr>
          <p:cNvPr id="41" name="Google Shape;41;p7"/>
          <p:cNvSpPr txBox="1"/>
          <p:nvPr>
            <p:ph idx="4" type="body"/>
          </p:nvPr>
        </p:nvSpPr>
        <p:spPr>
          <a:xfrm>
            <a:off x="6172200" y="2505075"/>
            <a:ext cx="5183188" cy="3684588"/>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1000"/>
              </a:spcBef>
              <a:spcAft>
                <a:spcPts val="0"/>
              </a:spcAft>
              <a:buClr>
                <a:schemeClr val="dk1"/>
              </a:buClr>
              <a:buSzPts val="1800"/>
              <a:buChar char="•"/>
              <a:defRPr/>
            </a:lvl1pPr>
            <a:lvl2pPr indent="-342900" lvl="1" marL="914400" algn="l">
              <a:lnSpc>
                <a:spcPct val="90000"/>
              </a:lnSpc>
              <a:spcBef>
                <a:spcPts val="500"/>
              </a:spcBef>
              <a:spcAft>
                <a:spcPts val="0"/>
              </a:spcAft>
              <a:buClr>
                <a:schemeClr val="dk1"/>
              </a:buClr>
              <a:buSzPts val="1800"/>
              <a:buChar char="•"/>
              <a:defRPr/>
            </a:lvl2pPr>
            <a:lvl3pPr indent="-342900" lvl="2" marL="1371600" algn="l">
              <a:lnSpc>
                <a:spcPct val="90000"/>
              </a:lnSpc>
              <a:spcBef>
                <a:spcPts val="500"/>
              </a:spcBef>
              <a:spcAft>
                <a:spcPts val="0"/>
              </a:spcAft>
              <a:buClr>
                <a:schemeClr val="dk1"/>
              </a:buClr>
              <a:buSzPts val="1800"/>
              <a:buChar char="•"/>
              <a:defRPr/>
            </a:lvl3pPr>
            <a:lvl4pPr indent="-342900" lvl="3" marL="1828800" algn="l">
              <a:lnSpc>
                <a:spcPct val="90000"/>
              </a:lnSpc>
              <a:spcBef>
                <a:spcPts val="500"/>
              </a:spcBef>
              <a:spcAft>
                <a:spcPts val="0"/>
              </a:spcAft>
              <a:buClr>
                <a:schemeClr val="dk1"/>
              </a:buClr>
              <a:buSzPts val="1800"/>
              <a:buChar char="•"/>
              <a:defRPr/>
            </a:lvl4pPr>
            <a:lvl5pPr indent="-342900" lvl="4" marL="2286000" algn="l">
              <a:lnSpc>
                <a:spcPct val="90000"/>
              </a:lnSpc>
              <a:spcBef>
                <a:spcPts val="500"/>
              </a:spcBef>
              <a:spcAft>
                <a:spcPts val="0"/>
              </a:spcAft>
              <a:buClr>
                <a:schemeClr val="dk1"/>
              </a:buClr>
              <a:buSzPts val="1800"/>
              <a:buChar char="•"/>
              <a:defRPr/>
            </a:lvl5pPr>
            <a:lvl6pPr indent="-342900" lvl="5" marL="2743200" algn="l">
              <a:lnSpc>
                <a:spcPct val="90000"/>
              </a:lnSpc>
              <a:spcBef>
                <a:spcPts val="500"/>
              </a:spcBef>
              <a:spcAft>
                <a:spcPts val="0"/>
              </a:spcAft>
              <a:buClr>
                <a:schemeClr val="dk1"/>
              </a:buClr>
              <a:buSzPts val="1800"/>
              <a:buChar char="•"/>
              <a:defRPr/>
            </a:lvl6pPr>
            <a:lvl7pPr indent="-342900" lvl="6" marL="3200400" algn="l">
              <a:lnSpc>
                <a:spcPct val="90000"/>
              </a:lnSpc>
              <a:spcBef>
                <a:spcPts val="500"/>
              </a:spcBef>
              <a:spcAft>
                <a:spcPts val="0"/>
              </a:spcAft>
              <a:buClr>
                <a:schemeClr val="dk1"/>
              </a:buClr>
              <a:buSzPts val="1800"/>
              <a:buChar char="•"/>
              <a:defRPr/>
            </a:lvl7pPr>
            <a:lvl8pPr indent="-342900" lvl="7" marL="3657600" algn="l">
              <a:lnSpc>
                <a:spcPct val="90000"/>
              </a:lnSpc>
              <a:spcBef>
                <a:spcPts val="500"/>
              </a:spcBef>
              <a:spcAft>
                <a:spcPts val="0"/>
              </a:spcAft>
              <a:buClr>
                <a:schemeClr val="dk1"/>
              </a:buClr>
              <a:buSzPts val="1800"/>
              <a:buChar char="•"/>
              <a:defRPr/>
            </a:lvl8pPr>
            <a:lvl9pPr indent="-342900" lvl="8" marL="4114800" algn="l">
              <a:lnSpc>
                <a:spcPct val="90000"/>
              </a:lnSpc>
              <a:spcBef>
                <a:spcPts val="500"/>
              </a:spcBef>
              <a:spcAft>
                <a:spcPts val="0"/>
              </a:spcAft>
              <a:buClr>
                <a:schemeClr val="dk1"/>
              </a:buClr>
              <a:buSzPts val="1800"/>
              <a:buChar char="•"/>
              <a:defRPr/>
            </a:lvl9pPr>
          </a:lstStyle>
          <a:p/>
        </p:txBody>
      </p:sp>
      <p:sp>
        <p:nvSpPr>
          <p:cNvPr id="42" name="Google Shape;42;p7"/>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7"/>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7"/>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45" name="Shape 45"/>
        <p:cNvGrpSpPr/>
        <p:nvPr/>
      </p:nvGrpSpPr>
      <p:grpSpPr>
        <a:xfrm>
          <a:off x="0" y="0"/>
          <a:ext cx="0" cy="0"/>
          <a:chOff x="0" y="0"/>
          <a:chExt cx="0" cy="0"/>
        </a:xfrm>
      </p:grpSpPr>
      <p:sp>
        <p:nvSpPr>
          <p:cNvPr id="46" name="Google Shape;46;p8"/>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8"/>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8"/>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8"/>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0" name="Shape 50"/>
        <p:cNvGrpSpPr/>
        <p:nvPr/>
      </p:nvGrpSpPr>
      <p:grpSpPr>
        <a:xfrm>
          <a:off x="0" y="0"/>
          <a:ext cx="0" cy="0"/>
          <a:chOff x="0" y="0"/>
          <a:chExt cx="0" cy="0"/>
        </a:xfrm>
      </p:grpSpPr>
      <p:sp>
        <p:nvSpPr>
          <p:cNvPr id="51" name="Google Shape;51;p9"/>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9"/>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9"/>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ontent with Caption" type="objTx">
  <p:cSld name="OBJECT_WITH_CAPTION_TEXT">
    <p:spTree>
      <p:nvGrpSpPr>
        <p:cNvPr id="54" name="Shape 54"/>
        <p:cNvGrpSpPr/>
        <p:nvPr/>
      </p:nvGrpSpPr>
      <p:grpSpPr>
        <a:xfrm>
          <a:off x="0" y="0"/>
          <a:ext cx="0" cy="0"/>
          <a:chOff x="0" y="0"/>
          <a:chExt cx="0" cy="0"/>
        </a:xfrm>
      </p:grpSpPr>
      <p:sp>
        <p:nvSpPr>
          <p:cNvPr id="55" name="Google Shape;55;p10"/>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0"/>
          <p:cNvSpPr txBox="1"/>
          <p:nvPr>
            <p:ph idx="1" type="body"/>
          </p:nvPr>
        </p:nvSpPr>
        <p:spPr>
          <a:xfrm>
            <a:off x="5183188" y="987425"/>
            <a:ext cx="6172200" cy="4873625"/>
          </a:xfrm>
          <a:prstGeom prst="rect">
            <a:avLst/>
          </a:prstGeom>
          <a:noFill/>
          <a:ln>
            <a:noFill/>
          </a:ln>
        </p:spPr>
        <p:txBody>
          <a:bodyPr anchorCtr="0" anchor="t" bIns="45700" lIns="91425" spcFirstLastPara="1" rIns="91425" wrap="square" tIns="45700">
            <a:normAutofit/>
          </a:bodyPr>
          <a:lstStyle>
            <a:lvl1pPr indent="-431800" lvl="0" marL="457200" algn="l">
              <a:lnSpc>
                <a:spcPct val="90000"/>
              </a:lnSpc>
              <a:spcBef>
                <a:spcPts val="1000"/>
              </a:spcBef>
              <a:spcAft>
                <a:spcPts val="0"/>
              </a:spcAft>
              <a:buClr>
                <a:schemeClr val="dk1"/>
              </a:buClr>
              <a:buSzPts val="3200"/>
              <a:buChar char="•"/>
              <a:defRPr sz="3200"/>
            </a:lvl1pPr>
            <a:lvl2pPr indent="-406400" lvl="1" marL="914400" algn="l">
              <a:lnSpc>
                <a:spcPct val="90000"/>
              </a:lnSpc>
              <a:spcBef>
                <a:spcPts val="500"/>
              </a:spcBef>
              <a:spcAft>
                <a:spcPts val="0"/>
              </a:spcAft>
              <a:buClr>
                <a:schemeClr val="dk1"/>
              </a:buClr>
              <a:buSzPts val="2800"/>
              <a:buChar char="•"/>
              <a:defRPr sz="2800"/>
            </a:lvl2pPr>
            <a:lvl3pPr indent="-381000" lvl="2" marL="1371600" algn="l">
              <a:lnSpc>
                <a:spcPct val="90000"/>
              </a:lnSpc>
              <a:spcBef>
                <a:spcPts val="500"/>
              </a:spcBef>
              <a:spcAft>
                <a:spcPts val="0"/>
              </a:spcAft>
              <a:buClr>
                <a:schemeClr val="dk1"/>
              </a:buClr>
              <a:buSzPts val="2400"/>
              <a:buChar char="•"/>
              <a:defRPr sz="2400"/>
            </a:lvl3pPr>
            <a:lvl4pPr indent="-355600" lvl="3" marL="1828800" algn="l">
              <a:lnSpc>
                <a:spcPct val="90000"/>
              </a:lnSpc>
              <a:spcBef>
                <a:spcPts val="500"/>
              </a:spcBef>
              <a:spcAft>
                <a:spcPts val="0"/>
              </a:spcAft>
              <a:buClr>
                <a:schemeClr val="dk1"/>
              </a:buClr>
              <a:buSzPts val="2000"/>
              <a:buChar char="•"/>
              <a:defRPr sz="2000"/>
            </a:lvl4pPr>
            <a:lvl5pPr indent="-355600" lvl="4" marL="2286000" algn="l">
              <a:lnSpc>
                <a:spcPct val="90000"/>
              </a:lnSpc>
              <a:spcBef>
                <a:spcPts val="500"/>
              </a:spcBef>
              <a:spcAft>
                <a:spcPts val="0"/>
              </a:spcAft>
              <a:buClr>
                <a:schemeClr val="dk1"/>
              </a:buClr>
              <a:buSzPts val="2000"/>
              <a:buChar char="•"/>
              <a:defRPr sz="2000"/>
            </a:lvl5pPr>
            <a:lvl6pPr indent="-355600" lvl="5" marL="2743200" algn="l">
              <a:lnSpc>
                <a:spcPct val="90000"/>
              </a:lnSpc>
              <a:spcBef>
                <a:spcPts val="500"/>
              </a:spcBef>
              <a:spcAft>
                <a:spcPts val="0"/>
              </a:spcAft>
              <a:buClr>
                <a:schemeClr val="dk1"/>
              </a:buClr>
              <a:buSzPts val="2000"/>
              <a:buChar char="•"/>
              <a:defRPr sz="2000"/>
            </a:lvl6pPr>
            <a:lvl7pPr indent="-355600" lvl="6" marL="3200400" algn="l">
              <a:lnSpc>
                <a:spcPct val="90000"/>
              </a:lnSpc>
              <a:spcBef>
                <a:spcPts val="500"/>
              </a:spcBef>
              <a:spcAft>
                <a:spcPts val="0"/>
              </a:spcAft>
              <a:buClr>
                <a:schemeClr val="dk1"/>
              </a:buClr>
              <a:buSzPts val="2000"/>
              <a:buChar char="•"/>
              <a:defRPr sz="2000"/>
            </a:lvl7pPr>
            <a:lvl8pPr indent="-355600" lvl="7" marL="3657600" algn="l">
              <a:lnSpc>
                <a:spcPct val="90000"/>
              </a:lnSpc>
              <a:spcBef>
                <a:spcPts val="500"/>
              </a:spcBef>
              <a:spcAft>
                <a:spcPts val="0"/>
              </a:spcAft>
              <a:buClr>
                <a:schemeClr val="dk1"/>
              </a:buClr>
              <a:buSzPts val="2000"/>
              <a:buChar char="•"/>
              <a:defRPr sz="2000"/>
            </a:lvl8pPr>
            <a:lvl9pPr indent="-355600" lvl="8" marL="4114800" algn="l">
              <a:lnSpc>
                <a:spcPct val="90000"/>
              </a:lnSpc>
              <a:spcBef>
                <a:spcPts val="500"/>
              </a:spcBef>
              <a:spcAft>
                <a:spcPts val="0"/>
              </a:spcAft>
              <a:buClr>
                <a:schemeClr val="dk1"/>
              </a:buClr>
              <a:buSzPts val="2000"/>
              <a:buChar char="•"/>
              <a:defRPr sz="2000"/>
            </a:lvl9pPr>
          </a:lstStyle>
          <a:p/>
        </p:txBody>
      </p:sp>
      <p:sp>
        <p:nvSpPr>
          <p:cNvPr id="57" name="Google Shape;57;p10"/>
          <p:cNvSpPr txBox="1"/>
          <p:nvPr>
            <p:ph idx="2"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58" name="Google Shape;58;p10"/>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0"/>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0"/>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Picture with Caption" type="picTx">
  <p:cSld name="PICTURE_WITH_CAPTION_TEXT">
    <p:spTree>
      <p:nvGrpSpPr>
        <p:cNvPr id="61" name="Shape 61"/>
        <p:cNvGrpSpPr/>
        <p:nvPr/>
      </p:nvGrpSpPr>
      <p:grpSpPr>
        <a:xfrm>
          <a:off x="0" y="0"/>
          <a:ext cx="0" cy="0"/>
          <a:chOff x="0" y="0"/>
          <a:chExt cx="0" cy="0"/>
        </a:xfrm>
      </p:grpSpPr>
      <p:sp>
        <p:nvSpPr>
          <p:cNvPr id="62" name="Google Shape;62;p11"/>
          <p:cNvSpPr txBox="1"/>
          <p:nvPr>
            <p:ph type="title"/>
          </p:nvPr>
        </p:nvSpPr>
        <p:spPr>
          <a:xfrm>
            <a:off x="839788" y="457200"/>
            <a:ext cx="3932237" cy="16002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3200"/>
              <a:buFont typeface="Calibri"/>
              <a:buNone/>
              <a:defRPr sz="3200"/>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1"/>
          <p:cNvSpPr/>
          <p:nvPr>
            <p:ph idx="2" type="pic"/>
          </p:nvPr>
        </p:nvSpPr>
        <p:spPr>
          <a:xfrm>
            <a:off x="5183188" y="987425"/>
            <a:ext cx="6172200" cy="4873625"/>
          </a:xfrm>
          <a:prstGeom prst="rect">
            <a:avLst/>
          </a:prstGeom>
          <a:noFill/>
          <a:ln>
            <a:noFill/>
          </a:ln>
        </p:spPr>
      </p:sp>
      <p:sp>
        <p:nvSpPr>
          <p:cNvPr id="64" name="Google Shape;64;p11"/>
          <p:cNvSpPr txBox="1"/>
          <p:nvPr>
            <p:ph idx="1" type="body"/>
          </p:nvPr>
        </p:nvSpPr>
        <p:spPr>
          <a:xfrm>
            <a:off x="839788" y="2057400"/>
            <a:ext cx="3932237" cy="3811588"/>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1000"/>
              </a:spcBef>
              <a:spcAft>
                <a:spcPts val="0"/>
              </a:spcAft>
              <a:buClr>
                <a:schemeClr val="dk1"/>
              </a:buClr>
              <a:buSzPts val="1600"/>
              <a:buNone/>
              <a:defRPr sz="1600"/>
            </a:lvl1pPr>
            <a:lvl2pPr indent="-228600" lvl="1" marL="914400" algn="l">
              <a:lnSpc>
                <a:spcPct val="90000"/>
              </a:lnSpc>
              <a:spcBef>
                <a:spcPts val="500"/>
              </a:spcBef>
              <a:spcAft>
                <a:spcPts val="0"/>
              </a:spcAft>
              <a:buClr>
                <a:schemeClr val="dk1"/>
              </a:buClr>
              <a:buSzPts val="1400"/>
              <a:buNone/>
              <a:defRPr sz="1400"/>
            </a:lvl2pPr>
            <a:lvl3pPr indent="-228600" lvl="2" marL="1371600" algn="l">
              <a:lnSpc>
                <a:spcPct val="90000"/>
              </a:lnSpc>
              <a:spcBef>
                <a:spcPts val="500"/>
              </a:spcBef>
              <a:spcAft>
                <a:spcPts val="0"/>
              </a:spcAft>
              <a:buClr>
                <a:schemeClr val="dk1"/>
              </a:buClr>
              <a:buSzPts val="1200"/>
              <a:buNone/>
              <a:defRPr sz="1200"/>
            </a:lvl3pPr>
            <a:lvl4pPr indent="-228600" lvl="3" marL="1828800" algn="l">
              <a:lnSpc>
                <a:spcPct val="90000"/>
              </a:lnSpc>
              <a:spcBef>
                <a:spcPts val="500"/>
              </a:spcBef>
              <a:spcAft>
                <a:spcPts val="0"/>
              </a:spcAft>
              <a:buClr>
                <a:schemeClr val="dk1"/>
              </a:buClr>
              <a:buSzPts val="1000"/>
              <a:buNone/>
              <a:defRPr sz="1000"/>
            </a:lvl4pPr>
            <a:lvl5pPr indent="-228600" lvl="4" marL="2286000" algn="l">
              <a:lnSpc>
                <a:spcPct val="90000"/>
              </a:lnSpc>
              <a:spcBef>
                <a:spcPts val="500"/>
              </a:spcBef>
              <a:spcAft>
                <a:spcPts val="0"/>
              </a:spcAft>
              <a:buClr>
                <a:schemeClr val="dk1"/>
              </a:buClr>
              <a:buSzPts val="1000"/>
              <a:buNone/>
              <a:defRPr sz="1000"/>
            </a:lvl5pPr>
            <a:lvl6pPr indent="-228600" lvl="5" marL="2743200" algn="l">
              <a:lnSpc>
                <a:spcPct val="90000"/>
              </a:lnSpc>
              <a:spcBef>
                <a:spcPts val="500"/>
              </a:spcBef>
              <a:spcAft>
                <a:spcPts val="0"/>
              </a:spcAft>
              <a:buClr>
                <a:schemeClr val="dk1"/>
              </a:buClr>
              <a:buSzPts val="1000"/>
              <a:buNone/>
              <a:defRPr sz="1000"/>
            </a:lvl6pPr>
            <a:lvl7pPr indent="-228600" lvl="6" marL="3200400" algn="l">
              <a:lnSpc>
                <a:spcPct val="90000"/>
              </a:lnSpc>
              <a:spcBef>
                <a:spcPts val="500"/>
              </a:spcBef>
              <a:spcAft>
                <a:spcPts val="0"/>
              </a:spcAft>
              <a:buClr>
                <a:schemeClr val="dk1"/>
              </a:buClr>
              <a:buSzPts val="1000"/>
              <a:buNone/>
              <a:defRPr sz="1000"/>
            </a:lvl7pPr>
            <a:lvl8pPr indent="-228600" lvl="7" marL="3657600" algn="l">
              <a:lnSpc>
                <a:spcPct val="90000"/>
              </a:lnSpc>
              <a:spcBef>
                <a:spcPts val="500"/>
              </a:spcBef>
              <a:spcAft>
                <a:spcPts val="0"/>
              </a:spcAft>
              <a:buClr>
                <a:schemeClr val="dk1"/>
              </a:buClr>
              <a:buSzPts val="1000"/>
              <a:buNone/>
              <a:defRPr sz="1000"/>
            </a:lvl8pPr>
            <a:lvl9pPr indent="-228600" lvl="8" marL="4114800" algn="l">
              <a:lnSpc>
                <a:spcPct val="90000"/>
              </a:lnSpc>
              <a:spcBef>
                <a:spcPts val="500"/>
              </a:spcBef>
              <a:spcAft>
                <a:spcPts val="0"/>
              </a:spcAft>
              <a:buClr>
                <a:schemeClr val="dk1"/>
              </a:buClr>
              <a:buSzPts val="1000"/>
              <a:buNone/>
              <a:defRPr sz="1000"/>
            </a:lvl9pPr>
          </a:lstStyle>
          <a:p/>
        </p:txBody>
      </p:sp>
      <p:sp>
        <p:nvSpPr>
          <p:cNvPr id="65" name="Google Shape;65;p11"/>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1"/>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1"/>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en-GB"/>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5" name="Shape 5"/>
        <p:cNvGrpSpPr/>
        <p:nvPr/>
      </p:nvGrpSpPr>
      <p:grpSpPr>
        <a:xfrm>
          <a:off x="0" y="0"/>
          <a:ext cx="0" cy="0"/>
          <a:chOff x="0" y="0"/>
          <a:chExt cx="0" cy="0"/>
        </a:xfrm>
      </p:grpSpPr>
      <p:sp>
        <p:nvSpPr>
          <p:cNvPr id="6" name="Google Shape;6;p2"/>
          <p:cNvSpPr txBox="1"/>
          <p:nvPr>
            <p:ph type="title"/>
          </p:nvPr>
        </p:nvSpPr>
        <p:spPr>
          <a:xfrm>
            <a:off x="838200" y="365125"/>
            <a:ext cx="10515600" cy="1325563"/>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4400"/>
              <a:buFont typeface="Calibri"/>
              <a:buNone/>
              <a:defRPr b="0" i="0" sz="44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2"/>
          <p:cNvSpPr txBox="1"/>
          <p:nvPr>
            <p:ph idx="1" type="body"/>
          </p:nvPr>
        </p:nvSpPr>
        <p:spPr>
          <a:xfrm>
            <a:off x="838200" y="1825625"/>
            <a:ext cx="10515600" cy="4351338"/>
          </a:xfrm>
          <a:prstGeom prst="rect">
            <a:avLst/>
          </a:prstGeom>
          <a:noFill/>
          <a:ln>
            <a:noFill/>
          </a:ln>
        </p:spPr>
        <p:txBody>
          <a:bodyPr anchorCtr="0" anchor="t" bIns="45700" lIns="91425" spcFirstLastPara="1" rIns="91425" wrap="square" tIns="45700">
            <a:normAutofit/>
          </a:bodyPr>
          <a:lstStyle>
            <a:lvl1pPr indent="-406400" lvl="0" marL="457200" marR="0" rtl="0" algn="l">
              <a:lnSpc>
                <a:spcPct val="90000"/>
              </a:lnSpc>
              <a:spcBef>
                <a:spcPts val="1000"/>
              </a:spcBef>
              <a:spcAft>
                <a:spcPts val="0"/>
              </a:spcAft>
              <a:buClr>
                <a:schemeClr val="dk1"/>
              </a:buClr>
              <a:buSzPts val="2800"/>
              <a:buFont typeface="Arial"/>
              <a:buChar char="•"/>
              <a:defRPr b="0" i="0" sz="2800" u="none" cap="none" strike="noStrike">
                <a:solidFill>
                  <a:schemeClr val="dk1"/>
                </a:solidFill>
                <a:latin typeface="Calibri"/>
                <a:ea typeface="Calibri"/>
                <a:cs typeface="Calibri"/>
                <a:sym typeface="Calibri"/>
              </a:defRPr>
            </a:lvl1pPr>
            <a:lvl2pPr indent="-381000" lvl="1" marL="914400" marR="0" rtl="0" algn="l">
              <a:lnSpc>
                <a:spcPct val="90000"/>
              </a:lnSpc>
              <a:spcBef>
                <a:spcPts val="500"/>
              </a:spcBef>
              <a:spcAft>
                <a:spcPts val="0"/>
              </a:spcAft>
              <a:buClr>
                <a:schemeClr val="dk1"/>
              </a:buClr>
              <a:buSzPts val="2400"/>
              <a:buFont typeface="Arial"/>
              <a:buChar char="•"/>
              <a:defRPr b="0" i="0" sz="2400" u="none" cap="none" strike="noStrike">
                <a:solidFill>
                  <a:schemeClr val="dk1"/>
                </a:solidFill>
                <a:latin typeface="Calibri"/>
                <a:ea typeface="Calibri"/>
                <a:cs typeface="Calibri"/>
                <a:sym typeface="Calibri"/>
              </a:defRPr>
            </a:lvl2pPr>
            <a:lvl3pPr indent="-355600" lvl="2" marL="1371600" marR="0" rtl="0" algn="l">
              <a:lnSpc>
                <a:spcPct val="90000"/>
              </a:lnSpc>
              <a:spcBef>
                <a:spcPts val="500"/>
              </a:spcBef>
              <a:spcAft>
                <a:spcPts val="0"/>
              </a:spcAft>
              <a:buClr>
                <a:schemeClr val="dk1"/>
              </a:buClr>
              <a:buSzPts val="2000"/>
              <a:buFont typeface="Arial"/>
              <a:buChar char="•"/>
              <a:defRPr b="0" i="0" sz="2000" u="none" cap="none" strike="noStrike">
                <a:solidFill>
                  <a:schemeClr val="dk1"/>
                </a:solidFill>
                <a:latin typeface="Calibri"/>
                <a:ea typeface="Calibri"/>
                <a:cs typeface="Calibri"/>
                <a:sym typeface="Calibri"/>
              </a:defRPr>
            </a:lvl3pPr>
            <a:lvl4pPr indent="-342900" lvl="3" marL="1828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4pPr>
            <a:lvl5pPr indent="-342900" lvl="4" marL="22860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5pPr>
            <a:lvl6pPr indent="-342900" lvl="5" marL="27432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6pPr>
            <a:lvl7pPr indent="-342900" lvl="6" marL="32004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7pPr>
            <a:lvl8pPr indent="-342900" lvl="7" marL="36576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8pPr>
            <a:lvl9pPr indent="-342900" lvl="8" marL="4114800" marR="0" rtl="0" algn="l">
              <a:lnSpc>
                <a:spcPct val="90000"/>
              </a:lnSpc>
              <a:spcBef>
                <a:spcPts val="500"/>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9pPr>
          </a:lstStyle>
          <a:p/>
        </p:txBody>
      </p:sp>
      <p:sp>
        <p:nvSpPr>
          <p:cNvPr id="8" name="Google Shape;8;p2"/>
          <p:cNvSpPr txBox="1"/>
          <p:nvPr>
            <p:ph idx="10" type="dt"/>
          </p:nvPr>
        </p:nvSpPr>
        <p:spPr>
          <a:xfrm>
            <a:off x="838200" y="6356350"/>
            <a:ext cx="2743200" cy="365125"/>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2"/>
          <p:cNvSpPr txBox="1"/>
          <p:nvPr>
            <p:ph idx="11" type="ftr"/>
          </p:nvPr>
        </p:nvSpPr>
        <p:spPr>
          <a:xfrm>
            <a:off x="4038600" y="6356350"/>
            <a:ext cx="4114800" cy="365125"/>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12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2"/>
          <p:cNvSpPr txBox="1"/>
          <p:nvPr>
            <p:ph idx="12" type="sldNum"/>
          </p:nvPr>
        </p:nvSpPr>
        <p:spPr>
          <a:xfrm>
            <a:off x="8610600" y="6356350"/>
            <a:ext cx="2743200" cy="365125"/>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1200" u="none" cap="none" strike="noStrike">
                <a:solidFill>
                  <a:srgbClr val="888888"/>
                </a:solidFill>
                <a:latin typeface="Calibri"/>
                <a:ea typeface="Calibri"/>
                <a:cs typeface="Calibri"/>
                <a:sym typeface="Calibri"/>
              </a:defRPr>
            </a:lvl1pPr>
            <a:lvl2pPr indent="0" lvl="1" marL="0" marR="0" rtl="0" algn="r">
              <a:spcBef>
                <a:spcPts val="0"/>
              </a:spcBef>
              <a:buNone/>
              <a:defRPr b="0" i="0" sz="1200" u="none" cap="none" strike="noStrike">
                <a:solidFill>
                  <a:srgbClr val="888888"/>
                </a:solidFill>
                <a:latin typeface="Calibri"/>
                <a:ea typeface="Calibri"/>
                <a:cs typeface="Calibri"/>
                <a:sym typeface="Calibri"/>
              </a:defRPr>
            </a:lvl2pPr>
            <a:lvl3pPr indent="0" lvl="2" marL="0" marR="0" rtl="0" algn="r">
              <a:spcBef>
                <a:spcPts val="0"/>
              </a:spcBef>
              <a:buNone/>
              <a:defRPr b="0" i="0" sz="1200" u="none" cap="none" strike="noStrike">
                <a:solidFill>
                  <a:srgbClr val="888888"/>
                </a:solidFill>
                <a:latin typeface="Calibri"/>
                <a:ea typeface="Calibri"/>
                <a:cs typeface="Calibri"/>
                <a:sym typeface="Calibri"/>
              </a:defRPr>
            </a:lvl3pPr>
            <a:lvl4pPr indent="0" lvl="3" marL="0" marR="0" rtl="0" algn="r">
              <a:spcBef>
                <a:spcPts val="0"/>
              </a:spcBef>
              <a:buNone/>
              <a:defRPr b="0" i="0" sz="1200" u="none" cap="none" strike="noStrike">
                <a:solidFill>
                  <a:srgbClr val="888888"/>
                </a:solidFill>
                <a:latin typeface="Calibri"/>
                <a:ea typeface="Calibri"/>
                <a:cs typeface="Calibri"/>
                <a:sym typeface="Calibri"/>
              </a:defRPr>
            </a:lvl4pPr>
            <a:lvl5pPr indent="0" lvl="4" marL="0" marR="0" rtl="0" algn="r">
              <a:spcBef>
                <a:spcPts val="0"/>
              </a:spcBef>
              <a:buNone/>
              <a:defRPr b="0" i="0" sz="1200" u="none" cap="none" strike="noStrike">
                <a:solidFill>
                  <a:srgbClr val="888888"/>
                </a:solidFill>
                <a:latin typeface="Calibri"/>
                <a:ea typeface="Calibri"/>
                <a:cs typeface="Calibri"/>
                <a:sym typeface="Calibri"/>
              </a:defRPr>
            </a:lvl5pPr>
            <a:lvl6pPr indent="0" lvl="5" marL="0" marR="0" rtl="0" algn="r">
              <a:spcBef>
                <a:spcPts val="0"/>
              </a:spcBef>
              <a:buNone/>
              <a:defRPr b="0" i="0" sz="1200" u="none" cap="none" strike="noStrike">
                <a:solidFill>
                  <a:srgbClr val="888888"/>
                </a:solidFill>
                <a:latin typeface="Calibri"/>
                <a:ea typeface="Calibri"/>
                <a:cs typeface="Calibri"/>
                <a:sym typeface="Calibri"/>
              </a:defRPr>
            </a:lvl6pPr>
            <a:lvl7pPr indent="0" lvl="6" marL="0" marR="0" rtl="0" algn="r">
              <a:spcBef>
                <a:spcPts val="0"/>
              </a:spcBef>
              <a:buNone/>
              <a:defRPr b="0" i="0" sz="1200" u="none" cap="none" strike="noStrike">
                <a:solidFill>
                  <a:srgbClr val="888888"/>
                </a:solidFill>
                <a:latin typeface="Calibri"/>
                <a:ea typeface="Calibri"/>
                <a:cs typeface="Calibri"/>
                <a:sym typeface="Calibri"/>
              </a:defRPr>
            </a:lvl7pPr>
            <a:lvl8pPr indent="0" lvl="7" marL="0" marR="0" rtl="0" algn="r">
              <a:spcBef>
                <a:spcPts val="0"/>
              </a:spcBef>
              <a:buNone/>
              <a:defRPr b="0" i="0" sz="1200" u="none" cap="none" strike="noStrike">
                <a:solidFill>
                  <a:srgbClr val="888888"/>
                </a:solidFill>
                <a:latin typeface="Calibri"/>
                <a:ea typeface="Calibri"/>
                <a:cs typeface="Calibri"/>
                <a:sym typeface="Calibri"/>
              </a:defRPr>
            </a:lvl8pPr>
            <a:lvl9pPr indent="0" lvl="8" marL="0" marR="0" rtl="0" algn="r">
              <a:spcBef>
                <a:spcPts val="0"/>
              </a:spcBef>
              <a:buNone/>
              <a:defRPr b="0" i="0" sz="12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en-GB"/>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 Id="rId4" Type="http://schemas.openxmlformats.org/officeDocument/2006/relationships/hyperlink" Target="https://www.timestables.co.uk/" TargetMode="External"/><Relationship Id="rId5" Type="http://schemas.openxmlformats.org/officeDocument/2006/relationships/hyperlink" Target="https://www.topmarks.co.uk/maths-games/hit-the-button" TargetMode="External"/><Relationship Id="rId6" Type="http://schemas.openxmlformats.org/officeDocument/2006/relationships/hyperlink" Target="https://play.ttrockstars.com/" TargetMode="External"/><Relationship Id="rId7" Type="http://schemas.openxmlformats.org/officeDocument/2006/relationships/hyperlink" Target="http://readtheory.org"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3" name="Shape 83"/>
        <p:cNvGrpSpPr/>
        <p:nvPr/>
      </p:nvGrpSpPr>
      <p:grpSpPr>
        <a:xfrm>
          <a:off x="0" y="0"/>
          <a:ext cx="0" cy="0"/>
          <a:chOff x="0" y="0"/>
          <a:chExt cx="0" cy="0"/>
        </a:xfrm>
      </p:grpSpPr>
      <p:sp>
        <p:nvSpPr>
          <p:cNvPr id="84" name="Google Shape;84;p1"/>
          <p:cNvSpPr/>
          <p:nvPr/>
        </p:nvSpPr>
        <p:spPr>
          <a:xfrm>
            <a:off x="93133" y="2128587"/>
            <a:ext cx="2954867"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5" name="Google Shape;85;p1"/>
          <p:cNvSpPr/>
          <p:nvPr/>
        </p:nvSpPr>
        <p:spPr>
          <a:xfrm>
            <a:off x="3170550" y="2128575"/>
            <a:ext cx="6043200" cy="2218200"/>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p:nvPr/>
        </p:nvSpPr>
        <p:spPr>
          <a:xfrm rot="-5400000">
            <a:off x="465495" y="4116159"/>
            <a:ext cx="2199131" cy="29548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7" name="Google Shape;87;p1"/>
          <p:cNvSpPr/>
          <p:nvPr/>
        </p:nvSpPr>
        <p:spPr>
          <a:xfrm rot="-5400000">
            <a:off x="9645822" y="-241691"/>
            <a:ext cx="2143624"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8" name="Google Shape;88;p1"/>
          <p:cNvSpPr/>
          <p:nvPr/>
        </p:nvSpPr>
        <p:spPr>
          <a:xfrm>
            <a:off x="3170550" y="4474892"/>
            <a:ext cx="6043300" cy="2218267"/>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pic>
        <p:nvPicPr>
          <p:cNvPr id="89" name="Google Shape;89;p1"/>
          <p:cNvPicPr preferRelativeResize="0"/>
          <p:nvPr/>
        </p:nvPicPr>
        <p:blipFill rotWithShape="1">
          <a:blip r:embed="rId3">
            <a:alphaModFix/>
          </a:blip>
          <a:srcRect b="0" l="0" r="0" t="0"/>
          <a:stretch/>
        </p:blipFill>
        <p:spPr>
          <a:xfrm>
            <a:off x="38103" y="44081"/>
            <a:ext cx="1213154" cy="1217366"/>
          </a:xfrm>
          <a:prstGeom prst="rect">
            <a:avLst/>
          </a:prstGeom>
          <a:noFill/>
          <a:ln>
            <a:noFill/>
          </a:ln>
        </p:spPr>
      </p:pic>
      <p:sp>
        <p:nvSpPr>
          <p:cNvPr id="90" name="Google Shape;90;p1"/>
          <p:cNvSpPr/>
          <p:nvPr/>
        </p:nvSpPr>
        <p:spPr>
          <a:xfrm>
            <a:off x="3170549" y="67731"/>
            <a:ext cx="6043300" cy="1925659"/>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1" name="Google Shape;91;p1"/>
          <p:cNvSpPr/>
          <p:nvPr/>
        </p:nvSpPr>
        <p:spPr>
          <a:xfrm>
            <a:off x="92118" y="1277491"/>
            <a:ext cx="2950376" cy="715899"/>
          </a:xfrm>
          <a:prstGeom prst="rect">
            <a:avLst/>
          </a:prstGeom>
          <a:noFill/>
          <a:ln cap="flat" cmpd="sng" w="34925">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92" name="Google Shape;92;p1"/>
          <p:cNvSpPr txBox="1"/>
          <p:nvPr/>
        </p:nvSpPr>
        <p:spPr>
          <a:xfrm>
            <a:off x="215684" y="1343052"/>
            <a:ext cx="2880900" cy="585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i="0" lang="en-GB" sz="1600" u="none" cap="none" strike="noStrike">
                <a:solidFill>
                  <a:schemeClr val="dk1"/>
                </a:solidFill>
                <a:latin typeface="Calibri"/>
                <a:ea typeface="Calibri"/>
                <a:cs typeface="Calibri"/>
                <a:sym typeface="Calibri"/>
              </a:rPr>
              <a:t>Year </a:t>
            </a:r>
            <a:r>
              <a:rPr b="1" lang="en-GB" sz="1600">
                <a:solidFill>
                  <a:schemeClr val="dk1"/>
                </a:solidFill>
                <a:latin typeface="Calibri"/>
                <a:ea typeface="Calibri"/>
                <a:cs typeface="Calibri"/>
                <a:sym typeface="Calibri"/>
              </a:rPr>
              <a:t>5</a:t>
            </a:r>
            <a:r>
              <a:rPr b="1" i="0" lang="en-GB" sz="1600" u="none" cap="none" strike="noStrike">
                <a:solidFill>
                  <a:schemeClr val="dk1"/>
                </a:solidFill>
                <a:latin typeface="Calibri"/>
                <a:ea typeface="Calibri"/>
                <a:cs typeface="Calibri"/>
                <a:sym typeface="Calibri"/>
              </a:rPr>
              <a:t> – </a:t>
            </a:r>
            <a:r>
              <a:rPr b="1" lang="en-GB" sz="1600">
                <a:solidFill>
                  <a:schemeClr val="dk1"/>
                </a:solidFill>
                <a:latin typeface="Calibri"/>
                <a:ea typeface="Calibri"/>
                <a:cs typeface="Calibri"/>
                <a:sym typeface="Calibri"/>
              </a:rPr>
              <a:t>Summer</a:t>
            </a:r>
            <a:endParaRPr/>
          </a:p>
          <a:p>
            <a:pPr indent="0" lvl="0" marL="0" marR="0" rtl="0" algn="l">
              <a:spcBef>
                <a:spcPts val="0"/>
              </a:spcBef>
              <a:spcAft>
                <a:spcPts val="0"/>
              </a:spcAft>
              <a:buNone/>
            </a:pPr>
            <a:r>
              <a:rPr b="1" lang="en-GB" sz="1600">
                <a:solidFill>
                  <a:schemeClr val="dk1"/>
                </a:solidFill>
                <a:latin typeface="Calibri"/>
                <a:ea typeface="Calibri"/>
                <a:cs typeface="Calibri"/>
                <a:sym typeface="Calibri"/>
              </a:rPr>
              <a:t>Curriculum Overview</a:t>
            </a:r>
            <a:endParaRPr/>
          </a:p>
        </p:txBody>
      </p:sp>
      <p:sp>
        <p:nvSpPr>
          <p:cNvPr id="93" name="Google Shape;93;p1"/>
          <p:cNvSpPr txBox="1"/>
          <p:nvPr/>
        </p:nvSpPr>
        <p:spPr>
          <a:xfrm>
            <a:off x="3170549" y="67730"/>
            <a:ext cx="5494200" cy="18624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Literacy and language skills</a:t>
            </a:r>
            <a:endParaRPr b="1" sz="16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The Summer term sees us use two extraordinary texts to stimulate both creativity and debate. First of all, ‘The </a:t>
            </a:r>
            <a:r>
              <a:rPr lang="en-GB" sz="1100">
                <a:solidFill>
                  <a:schemeClr val="dk1"/>
                </a:solidFill>
                <a:latin typeface="Calibri"/>
                <a:ea typeface="Calibri"/>
                <a:cs typeface="Calibri"/>
                <a:sym typeface="Calibri"/>
              </a:rPr>
              <a:t>Clockwork</a:t>
            </a:r>
            <a:r>
              <a:rPr lang="en-GB" sz="1100">
                <a:solidFill>
                  <a:schemeClr val="dk1"/>
                </a:solidFill>
                <a:latin typeface="Calibri"/>
                <a:ea typeface="Calibri"/>
                <a:cs typeface="Calibri"/>
                <a:sym typeface="Calibri"/>
              </a:rPr>
              <a:t> Crow’ (by Catherine Fisher) gives us opportunities to think about how language can create suspense. We create increasingly accurate and complex sentences, bringing together many of the aspects we have discussed throughout the year so far in order to write narrative and journal-style pieces. </a:t>
            </a:r>
            <a:endParaRPr sz="1100">
              <a:solidFill>
                <a:schemeClr val="dk1"/>
              </a:solidFill>
              <a:latin typeface="Calibri"/>
              <a:ea typeface="Calibri"/>
              <a:cs typeface="Calibri"/>
              <a:sym typeface="Calibri"/>
            </a:endParaRPr>
          </a:p>
          <a:p>
            <a:pPr indent="0" lvl="0" marL="0" rtl="0" algn="l">
              <a:spcBef>
                <a:spcPts val="0"/>
              </a:spcBef>
              <a:spcAft>
                <a:spcPts val="0"/>
              </a:spcAft>
              <a:buNone/>
            </a:pPr>
            <a:r>
              <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Font typeface="Arial"/>
              <a:buNone/>
            </a:pPr>
            <a:r>
              <a:rPr lang="en-GB" sz="1100">
                <a:solidFill>
                  <a:schemeClr val="dk1"/>
                </a:solidFill>
                <a:latin typeface="Calibri"/>
                <a:ea typeface="Calibri"/>
                <a:cs typeface="Calibri"/>
                <a:sym typeface="Calibri"/>
              </a:rPr>
              <a:t>Finally, we explore a book (and video) called ‘Varmints’, which opens up personal, moral and environmental discussions. Our children plans and write a balanced argument on freedom, urban development and pollution. </a:t>
            </a:r>
            <a:endParaRPr b="1" sz="1600">
              <a:solidFill>
                <a:schemeClr val="dk1"/>
              </a:solidFill>
              <a:latin typeface="Calibri"/>
              <a:ea typeface="Calibri"/>
              <a:cs typeface="Calibri"/>
              <a:sym typeface="Calibri"/>
            </a:endParaRPr>
          </a:p>
        </p:txBody>
      </p:sp>
      <p:sp>
        <p:nvSpPr>
          <p:cNvPr id="94" name="Google Shape;94;p1"/>
          <p:cNvSpPr txBox="1"/>
          <p:nvPr/>
        </p:nvSpPr>
        <p:spPr>
          <a:xfrm>
            <a:off x="3170550" y="2128587"/>
            <a:ext cx="5494200" cy="20319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Mathematical skills and knowledge</a:t>
            </a:r>
            <a:endParaRPr b="1" sz="16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Our Summer term Maths lessons cover the following:</a:t>
            </a:r>
            <a:endParaRPr sz="1100">
              <a:solidFill>
                <a:schemeClr val="dk1"/>
              </a:solidFill>
              <a:latin typeface="Calibri"/>
              <a:ea typeface="Calibri"/>
              <a:cs typeface="Calibri"/>
              <a:sym typeface="Calibri"/>
            </a:endParaRPr>
          </a:p>
          <a:p>
            <a:pPr indent="0" lvl="0" marL="0" rtl="0" algn="l">
              <a:spcBef>
                <a:spcPts val="0"/>
              </a:spcBef>
              <a:spcAft>
                <a:spcPts val="0"/>
              </a:spcAft>
              <a:buNone/>
            </a:pPr>
            <a:r>
              <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Volume &amp; Capacity, including estimation</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Shape - classifying angles; regular and irregular polygons</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Shape - symmetry </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Position &amp; Direction - translation and reflection of shapes; co-ordinates</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Decimals - making 1; adding and subtracting; multiplying by 10, 100, 1000</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Negative numbers - counting; comparing, ordering</a:t>
            </a:r>
            <a:endParaRPr sz="11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Measurement - converting units of length; metric and Imperial units; units of time</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Font typeface="Arial"/>
              <a:buNone/>
            </a:pPr>
            <a:r>
              <a:t/>
            </a:r>
            <a:endParaRPr sz="1100">
              <a:solidFill>
                <a:schemeClr val="dk1"/>
              </a:solidFill>
              <a:latin typeface="Calibri"/>
              <a:ea typeface="Calibri"/>
              <a:cs typeface="Calibri"/>
              <a:sym typeface="Calibri"/>
            </a:endParaRPr>
          </a:p>
        </p:txBody>
      </p:sp>
      <p:sp>
        <p:nvSpPr>
          <p:cNvPr id="95" name="Google Shape;95;p1"/>
          <p:cNvSpPr txBox="1"/>
          <p:nvPr/>
        </p:nvSpPr>
        <p:spPr>
          <a:xfrm>
            <a:off x="87625" y="2140575"/>
            <a:ext cx="3009000" cy="20319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Science</a:t>
            </a:r>
            <a:endParaRPr b="1" sz="1600">
              <a:solidFill>
                <a:schemeClr val="dk1"/>
              </a:solidFill>
              <a:latin typeface="Calibri"/>
              <a:ea typeface="Calibri"/>
              <a:cs typeface="Calibri"/>
              <a:sym typeface="Calibri"/>
            </a:endParaRPr>
          </a:p>
          <a:p>
            <a:pPr indent="0" lvl="0" marL="0" marR="0" rtl="0" algn="l">
              <a:spcBef>
                <a:spcPts val="0"/>
              </a:spcBef>
              <a:spcAft>
                <a:spcPts val="0"/>
              </a:spcAft>
              <a:buNone/>
            </a:pPr>
            <a:r>
              <a:rPr lang="en-GB" sz="1100">
                <a:solidFill>
                  <a:schemeClr val="dk1"/>
                </a:solidFill>
                <a:latin typeface="Calibri"/>
                <a:ea typeface="Calibri"/>
                <a:cs typeface="Calibri"/>
                <a:sym typeface="Calibri"/>
              </a:rPr>
              <a:t>‘Animals (including humans)’ topic explores </a:t>
            </a:r>
            <a:endParaRPr sz="1100">
              <a:solidFill>
                <a:schemeClr val="dk1"/>
              </a:solidFill>
              <a:latin typeface="Calibri"/>
              <a:ea typeface="Calibri"/>
              <a:cs typeface="Calibri"/>
              <a:sym typeface="Calibri"/>
            </a:endParaRPr>
          </a:p>
          <a:p>
            <a:pPr indent="0" lvl="0" marL="0" marR="0" rtl="0" algn="l">
              <a:spcBef>
                <a:spcPts val="0"/>
              </a:spcBef>
              <a:spcAft>
                <a:spcPts val="0"/>
              </a:spcAft>
              <a:buNone/>
            </a:pPr>
            <a:r>
              <a:rPr lang="en-GB" sz="1100">
                <a:solidFill>
                  <a:schemeClr val="dk1"/>
                </a:solidFill>
                <a:latin typeface="Calibri"/>
                <a:ea typeface="Calibri"/>
                <a:cs typeface="Calibri"/>
                <a:sym typeface="Calibri"/>
              </a:rPr>
              <a:t>how humans change from birth to old age. </a:t>
            </a:r>
            <a:endParaRPr sz="11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100">
              <a:solidFill>
                <a:schemeClr val="dk1"/>
              </a:solidFill>
              <a:latin typeface="Calibri"/>
              <a:ea typeface="Calibri"/>
              <a:cs typeface="Calibri"/>
              <a:sym typeface="Calibri"/>
            </a:endParaRPr>
          </a:p>
          <a:p>
            <a:pPr indent="0" lvl="0" marL="0" marR="0" rtl="0" algn="l">
              <a:spcBef>
                <a:spcPts val="0"/>
              </a:spcBef>
              <a:spcAft>
                <a:spcPts val="0"/>
              </a:spcAft>
              <a:buNone/>
            </a:pPr>
            <a:r>
              <a:rPr lang="en-GB" sz="1100">
                <a:solidFill>
                  <a:schemeClr val="dk1"/>
                </a:solidFill>
                <a:latin typeface="Calibri"/>
                <a:ea typeface="Calibri"/>
                <a:cs typeface="Calibri"/>
                <a:sym typeface="Calibri"/>
              </a:rPr>
              <a:t>Then, our ‘Living Things &amp; Their Habitats’ unit </a:t>
            </a:r>
            <a:br>
              <a:rPr lang="en-GB" sz="1100">
                <a:solidFill>
                  <a:schemeClr val="dk1"/>
                </a:solidFill>
                <a:latin typeface="Calibri"/>
                <a:ea typeface="Calibri"/>
                <a:cs typeface="Calibri"/>
                <a:sym typeface="Calibri"/>
              </a:rPr>
            </a:br>
            <a:r>
              <a:rPr lang="en-GB" sz="1100">
                <a:solidFill>
                  <a:schemeClr val="dk1"/>
                </a:solidFill>
                <a:latin typeface="Calibri"/>
                <a:ea typeface="Calibri"/>
                <a:cs typeface="Calibri"/>
                <a:sym typeface="Calibri"/>
              </a:rPr>
              <a:t>allows us to study classification, life cycles and </a:t>
            </a:r>
            <a:br>
              <a:rPr lang="en-GB" sz="1100">
                <a:solidFill>
                  <a:schemeClr val="dk1"/>
                </a:solidFill>
                <a:latin typeface="Calibri"/>
                <a:ea typeface="Calibri"/>
                <a:cs typeface="Calibri"/>
                <a:sym typeface="Calibri"/>
              </a:rPr>
            </a:br>
            <a:r>
              <a:rPr lang="en-GB" sz="1100">
                <a:solidFill>
                  <a:schemeClr val="dk1"/>
                </a:solidFill>
                <a:latin typeface="Calibri"/>
                <a:ea typeface="Calibri"/>
                <a:cs typeface="Calibri"/>
                <a:sym typeface="Calibri"/>
              </a:rPr>
              <a:t>metamorphosis; we observe this in action with </a:t>
            </a:r>
            <a:endParaRPr sz="1100">
              <a:solidFill>
                <a:schemeClr val="dk1"/>
              </a:solidFill>
              <a:latin typeface="Calibri"/>
              <a:ea typeface="Calibri"/>
              <a:cs typeface="Calibri"/>
              <a:sym typeface="Calibri"/>
            </a:endParaRPr>
          </a:p>
          <a:p>
            <a:pPr indent="0" lvl="0" marL="0" marR="0" rtl="0" algn="l">
              <a:spcBef>
                <a:spcPts val="0"/>
              </a:spcBef>
              <a:spcAft>
                <a:spcPts val="0"/>
              </a:spcAft>
              <a:buNone/>
            </a:pPr>
            <a:r>
              <a:rPr lang="en-GB" sz="1100">
                <a:solidFill>
                  <a:schemeClr val="dk1"/>
                </a:solidFill>
                <a:latin typeface="Calibri"/>
                <a:ea typeface="Calibri"/>
                <a:cs typeface="Calibri"/>
                <a:sym typeface="Calibri"/>
              </a:rPr>
              <a:t>live caterpillar larvae that develop into butterflies </a:t>
            </a:r>
            <a:endParaRPr sz="1100">
              <a:solidFill>
                <a:schemeClr val="dk1"/>
              </a:solidFill>
              <a:latin typeface="Calibri"/>
              <a:ea typeface="Calibri"/>
              <a:cs typeface="Calibri"/>
              <a:sym typeface="Calibri"/>
            </a:endParaRPr>
          </a:p>
          <a:p>
            <a:pPr indent="0" lvl="0" marL="0" marR="0" rtl="0" algn="l">
              <a:spcBef>
                <a:spcPts val="0"/>
              </a:spcBef>
              <a:spcAft>
                <a:spcPts val="0"/>
              </a:spcAft>
              <a:buNone/>
            </a:pPr>
            <a:r>
              <a:rPr lang="en-GB" sz="1100">
                <a:solidFill>
                  <a:schemeClr val="dk1"/>
                </a:solidFill>
                <a:latin typeface="Calibri"/>
                <a:ea typeface="Calibri"/>
                <a:cs typeface="Calibri"/>
                <a:sym typeface="Calibri"/>
              </a:rPr>
              <a:t>to be released into the school garden. Finally we </a:t>
            </a:r>
            <a:endParaRPr sz="1100">
              <a:solidFill>
                <a:schemeClr val="dk1"/>
              </a:solidFill>
              <a:latin typeface="Calibri"/>
              <a:ea typeface="Calibri"/>
              <a:cs typeface="Calibri"/>
              <a:sym typeface="Calibri"/>
            </a:endParaRPr>
          </a:p>
          <a:p>
            <a:pPr indent="0" lvl="0" marL="0" marR="0" rtl="0" algn="l">
              <a:spcBef>
                <a:spcPts val="0"/>
              </a:spcBef>
              <a:spcAft>
                <a:spcPts val="0"/>
              </a:spcAft>
              <a:buNone/>
            </a:pPr>
            <a:r>
              <a:rPr lang="en-GB" sz="1100">
                <a:solidFill>
                  <a:schemeClr val="dk1"/>
                </a:solidFill>
                <a:latin typeface="Calibri"/>
                <a:ea typeface="Calibri"/>
                <a:cs typeface="Calibri"/>
                <a:sym typeface="Calibri"/>
              </a:rPr>
              <a:t>look at the various parts of a flower and explore </a:t>
            </a:r>
            <a:endParaRPr sz="1100">
              <a:solidFill>
                <a:schemeClr val="dk1"/>
              </a:solidFill>
              <a:latin typeface="Calibri"/>
              <a:ea typeface="Calibri"/>
              <a:cs typeface="Calibri"/>
              <a:sym typeface="Calibri"/>
            </a:endParaRPr>
          </a:p>
          <a:p>
            <a:pPr indent="0" lvl="0" marL="0" marR="0" rtl="0" algn="l">
              <a:spcBef>
                <a:spcPts val="0"/>
              </a:spcBef>
              <a:spcAft>
                <a:spcPts val="0"/>
              </a:spcAft>
              <a:buNone/>
            </a:pPr>
            <a:r>
              <a:rPr lang="en-GB" sz="1100">
                <a:solidFill>
                  <a:schemeClr val="dk1"/>
                </a:solidFill>
                <a:latin typeface="Calibri"/>
                <a:ea typeface="Calibri"/>
                <a:cs typeface="Calibri"/>
                <a:sym typeface="Calibri"/>
              </a:rPr>
              <a:t>the concepts of pollination and gestation. </a:t>
            </a:r>
            <a:endParaRPr sz="1100">
              <a:solidFill>
                <a:schemeClr val="dk1"/>
              </a:solidFill>
              <a:latin typeface="Calibri"/>
              <a:ea typeface="Calibri"/>
              <a:cs typeface="Calibri"/>
              <a:sym typeface="Calibri"/>
            </a:endParaRPr>
          </a:p>
        </p:txBody>
      </p:sp>
      <p:sp>
        <p:nvSpPr>
          <p:cNvPr id="96" name="Google Shape;96;p1"/>
          <p:cNvSpPr txBox="1"/>
          <p:nvPr/>
        </p:nvSpPr>
        <p:spPr>
          <a:xfrm>
            <a:off x="3170550" y="4482051"/>
            <a:ext cx="5494200" cy="13545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Understanding the world around us</a:t>
            </a:r>
            <a:endParaRPr b="1" sz="1600">
              <a:solidFill>
                <a:schemeClr val="dk1"/>
              </a:solidFill>
              <a:latin typeface="Calibri"/>
              <a:ea typeface="Calibri"/>
              <a:cs typeface="Calibri"/>
              <a:sym typeface="Calibri"/>
            </a:endParaRPr>
          </a:p>
          <a:p>
            <a:pPr indent="0" lvl="0" marL="0" rtl="0" algn="l">
              <a:spcBef>
                <a:spcPts val="0"/>
              </a:spcBef>
              <a:spcAft>
                <a:spcPts val="0"/>
              </a:spcAft>
              <a:buClr>
                <a:schemeClr val="dk1"/>
              </a:buClr>
              <a:buFont typeface="Arial"/>
              <a:buNone/>
            </a:pPr>
            <a:r>
              <a:rPr lang="en-GB" sz="1100">
                <a:solidFill>
                  <a:schemeClr val="dk1"/>
                </a:solidFill>
                <a:latin typeface="Calibri"/>
                <a:ea typeface="Calibri"/>
                <a:cs typeface="Calibri"/>
                <a:sym typeface="Calibri"/>
              </a:rPr>
              <a:t>Our History topic during the Summer term is relevant and important both on a global and personal level. By travelling back in time to Victorian Hampton Hill, we can explore our local area in ways that our children may never have before considered. Doing ‘Then &amp; Now’ comparisons, learning about the census and exploring Victorian-era and modern versions, and enjoying a local walk to find Victorian features, we bring the history of our school’s local area to life. </a:t>
            </a:r>
            <a:endParaRPr b="1" sz="1600">
              <a:solidFill>
                <a:schemeClr val="dk1"/>
              </a:solidFill>
              <a:latin typeface="Calibri"/>
              <a:ea typeface="Calibri"/>
              <a:cs typeface="Calibri"/>
              <a:sym typeface="Calibri"/>
            </a:endParaRPr>
          </a:p>
        </p:txBody>
      </p:sp>
      <p:sp>
        <p:nvSpPr>
          <p:cNvPr id="97" name="Google Shape;97;p1"/>
          <p:cNvSpPr txBox="1"/>
          <p:nvPr/>
        </p:nvSpPr>
        <p:spPr>
          <a:xfrm>
            <a:off x="87625" y="4499096"/>
            <a:ext cx="3194700" cy="22011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Creativity and PE</a:t>
            </a:r>
            <a:endParaRPr b="1" sz="1600">
              <a:solidFill>
                <a:schemeClr val="dk1"/>
              </a:solidFill>
              <a:latin typeface="Calibri"/>
              <a:ea typeface="Calibri"/>
              <a:cs typeface="Calibri"/>
              <a:sym typeface="Calibri"/>
            </a:endParaRPr>
          </a:p>
          <a:p>
            <a:pPr indent="0" lvl="0" marL="0" rtl="0" algn="l">
              <a:spcBef>
                <a:spcPts val="0"/>
              </a:spcBef>
              <a:spcAft>
                <a:spcPts val="0"/>
              </a:spcAft>
              <a:buNone/>
            </a:pPr>
            <a:r>
              <a:rPr lang="en-GB" sz="1100">
                <a:solidFill>
                  <a:schemeClr val="dk1"/>
                </a:solidFill>
                <a:latin typeface="Calibri"/>
                <a:ea typeface="Calibri"/>
                <a:cs typeface="Calibri"/>
                <a:sym typeface="Calibri"/>
              </a:rPr>
              <a:t>By analysing paintings by Vincent Van Gogh and </a:t>
            </a:r>
            <a:br>
              <a:rPr lang="en-GB" sz="1100">
                <a:solidFill>
                  <a:schemeClr val="dk1"/>
                </a:solidFill>
                <a:latin typeface="Calibri"/>
                <a:ea typeface="Calibri"/>
                <a:cs typeface="Calibri"/>
                <a:sym typeface="Calibri"/>
              </a:rPr>
            </a:br>
            <a:r>
              <a:rPr lang="en-GB" sz="1100">
                <a:solidFill>
                  <a:schemeClr val="dk1"/>
                </a:solidFill>
                <a:latin typeface="Calibri"/>
                <a:ea typeface="Calibri"/>
                <a:cs typeface="Calibri"/>
                <a:sym typeface="Calibri"/>
              </a:rPr>
              <a:t>Ken Howard in our Art lessons, we </a:t>
            </a:r>
            <a:r>
              <a:rPr lang="en-GB" sz="1100">
                <a:solidFill>
                  <a:schemeClr val="dk1"/>
                </a:solidFill>
                <a:latin typeface="Calibri"/>
                <a:ea typeface="Calibri"/>
                <a:cs typeface="Calibri"/>
                <a:sym typeface="Calibri"/>
              </a:rPr>
              <a:t>explore</a:t>
            </a:r>
            <a:r>
              <a:rPr lang="en-GB" sz="1100">
                <a:solidFill>
                  <a:schemeClr val="dk1"/>
                </a:solidFill>
                <a:latin typeface="Calibri"/>
                <a:ea typeface="Calibri"/>
                <a:cs typeface="Calibri"/>
                <a:sym typeface="Calibri"/>
              </a:rPr>
              <a:t> how ‘chromatic greys’ can be used to show depth in </a:t>
            </a:r>
            <a:br>
              <a:rPr lang="en-GB" sz="1100">
                <a:solidFill>
                  <a:schemeClr val="dk1"/>
                </a:solidFill>
                <a:latin typeface="Calibri"/>
                <a:ea typeface="Calibri"/>
                <a:cs typeface="Calibri"/>
                <a:sym typeface="Calibri"/>
              </a:rPr>
            </a:br>
            <a:r>
              <a:rPr lang="en-GB" sz="1100">
                <a:solidFill>
                  <a:schemeClr val="dk1"/>
                </a:solidFill>
                <a:latin typeface="Calibri"/>
                <a:ea typeface="Calibri"/>
                <a:cs typeface="Calibri"/>
                <a:sym typeface="Calibri"/>
              </a:rPr>
              <a:t>our artwork. We also </a:t>
            </a:r>
            <a:r>
              <a:rPr lang="en-GB" sz="1100">
                <a:solidFill>
                  <a:schemeClr val="dk1"/>
                </a:solidFill>
                <a:latin typeface="Calibri"/>
                <a:ea typeface="Calibri"/>
                <a:cs typeface="Calibri"/>
                <a:sym typeface="Calibri"/>
              </a:rPr>
              <a:t>develop</a:t>
            </a:r>
            <a:r>
              <a:rPr lang="en-GB" sz="1100">
                <a:solidFill>
                  <a:schemeClr val="dk1"/>
                </a:solidFill>
                <a:latin typeface="Calibri"/>
                <a:ea typeface="Calibri"/>
                <a:cs typeface="Calibri"/>
                <a:sym typeface="Calibri"/>
              </a:rPr>
              <a:t> design, planning, communication, teamwork, resilience and organisation skills when we create mighty ‘marble runs’. This links to our previous studies of forces </a:t>
            </a:r>
            <a:br>
              <a:rPr lang="en-GB" sz="1100">
                <a:solidFill>
                  <a:schemeClr val="dk1"/>
                </a:solidFill>
                <a:latin typeface="Calibri"/>
                <a:ea typeface="Calibri"/>
                <a:cs typeface="Calibri"/>
                <a:sym typeface="Calibri"/>
              </a:rPr>
            </a:br>
            <a:r>
              <a:rPr lang="en-GB" sz="1100">
                <a:solidFill>
                  <a:schemeClr val="dk1"/>
                </a:solidFill>
                <a:latin typeface="Calibri"/>
                <a:ea typeface="Calibri"/>
                <a:cs typeface="Calibri"/>
                <a:sym typeface="Calibri"/>
              </a:rPr>
              <a:t>and materials.  </a:t>
            </a:r>
            <a:endParaRPr sz="1100">
              <a:solidFill>
                <a:schemeClr val="dk1"/>
              </a:solidFill>
              <a:latin typeface="Calibri"/>
              <a:ea typeface="Calibri"/>
              <a:cs typeface="Calibri"/>
              <a:sym typeface="Calibri"/>
            </a:endParaRPr>
          </a:p>
          <a:p>
            <a:pPr indent="0" lvl="0" marL="0" rtl="0" algn="l">
              <a:spcBef>
                <a:spcPts val="0"/>
              </a:spcBef>
              <a:spcAft>
                <a:spcPts val="0"/>
              </a:spcAft>
              <a:buNone/>
            </a:pPr>
            <a:r>
              <a:t/>
            </a:r>
            <a:endParaRPr sz="1100">
              <a:solidFill>
                <a:schemeClr val="dk1"/>
              </a:solidFill>
              <a:latin typeface="Calibri"/>
              <a:ea typeface="Calibri"/>
              <a:cs typeface="Calibri"/>
              <a:sym typeface="Calibri"/>
            </a:endParaRPr>
          </a:p>
          <a:p>
            <a:pPr indent="0" lvl="0" marL="0" rtl="0" algn="l">
              <a:spcBef>
                <a:spcPts val="0"/>
              </a:spcBef>
              <a:spcAft>
                <a:spcPts val="0"/>
              </a:spcAft>
              <a:buClr>
                <a:schemeClr val="dk1"/>
              </a:buClr>
              <a:buFont typeface="Arial"/>
              <a:buNone/>
            </a:pPr>
            <a:r>
              <a:rPr lang="en-GB" sz="1100">
                <a:solidFill>
                  <a:schemeClr val="dk1"/>
                </a:solidFill>
                <a:latin typeface="Calibri"/>
                <a:ea typeface="Calibri"/>
                <a:cs typeface="Calibri"/>
                <a:sym typeface="Calibri"/>
              </a:rPr>
              <a:t>In PE, we enjoy swimming, cricket, dancing and gymnastics to boost stamina, skill and experience.</a:t>
            </a:r>
            <a:endParaRPr sz="1100">
              <a:solidFill>
                <a:schemeClr val="dk1"/>
              </a:solidFill>
              <a:latin typeface="Calibri"/>
              <a:ea typeface="Calibri"/>
              <a:cs typeface="Calibri"/>
              <a:sym typeface="Calibri"/>
            </a:endParaRPr>
          </a:p>
        </p:txBody>
      </p:sp>
      <p:sp>
        <p:nvSpPr>
          <p:cNvPr id="98" name="Google Shape;98;p1"/>
          <p:cNvSpPr txBox="1"/>
          <p:nvPr/>
        </p:nvSpPr>
        <p:spPr>
          <a:xfrm>
            <a:off x="9351725" y="67725"/>
            <a:ext cx="2840400" cy="26322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Key vocabulary this term</a:t>
            </a:r>
            <a:endParaRPr b="1" sz="1600">
              <a:solidFill>
                <a:schemeClr val="dk1"/>
              </a:solidFill>
              <a:latin typeface="Calibri"/>
              <a:ea typeface="Calibri"/>
              <a:cs typeface="Calibri"/>
              <a:sym typeface="Calibri"/>
            </a:endParaRPr>
          </a:p>
          <a:p>
            <a:pPr indent="0" lvl="0" marL="0" marR="0" rtl="0" algn="l">
              <a:spcBef>
                <a:spcPts val="0"/>
              </a:spcBef>
              <a:spcAft>
                <a:spcPts val="0"/>
              </a:spcAft>
              <a:buNone/>
            </a:pPr>
            <a:r>
              <a:rPr lang="en-GB" sz="1300">
                <a:solidFill>
                  <a:schemeClr val="dk1"/>
                </a:solidFill>
                <a:latin typeface="Calibri"/>
                <a:ea typeface="Calibri"/>
                <a:cs typeface="Calibri"/>
                <a:sym typeface="Calibri"/>
              </a:rPr>
              <a:t>Habitat			</a:t>
            </a:r>
            <a:endParaRPr sz="1300">
              <a:solidFill>
                <a:schemeClr val="dk1"/>
              </a:solidFill>
              <a:latin typeface="Calibri"/>
              <a:ea typeface="Calibri"/>
              <a:cs typeface="Calibri"/>
              <a:sym typeface="Calibri"/>
            </a:endParaRPr>
          </a:p>
          <a:p>
            <a:pPr indent="0" lvl="0" marL="0" marR="0" rtl="0" algn="l">
              <a:spcBef>
                <a:spcPts val="0"/>
              </a:spcBef>
              <a:spcAft>
                <a:spcPts val="0"/>
              </a:spcAft>
              <a:buNone/>
            </a:pPr>
            <a:r>
              <a:rPr lang="en-GB" sz="1300">
                <a:solidFill>
                  <a:schemeClr val="dk1"/>
                </a:solidFill>
                <a:latin typeface="Calibri"/>
                <a:ea typeface="Calibri"/>
                <a:cs typeface="Calibri"/>
                <a:sym typeface="Calibri"/>
              </a:rPr>
              <a:t>Life cycle</a:t>
            </a:r>
            <a:endParaRPr sz="1300">
              <a:solidFill>
                <a:schemeClr val="dk1"/>
              </a:solidFill>
              <a:latin typeface="Calibri"/>
              <a:ea typeface="Calibri"/>
              <a:cs typeface="Calibri"/>
              <a:sym typeface="Calibri"/>
            </a:endParaRPr>
          </a:p>
          <a:p>
            <a:pPr indent="0" lvl="0" marL="0" marR="0" rtl="0" algn="l">
              <a:spcBef>
                <a:spcPts val="0"/>
              </a:spcBef>
              <a:spcAft>
                <a:spcPts val="0"/>
              </a:spcAft>
              <a:buNone/>
            </a:pPr>
            <a:r>
              <a:rPr lang="en-GB" sz="1300">
                <a:solidFill>
                  <a:schemeClr val="dk1"/>
                </a:solidFill>
                <a:latin typeface="Calibri"/>
                <a:ea typeface="Calibri"/>
                <a:cs typeface="Calibri"/>
                <a:sym typeface="Calibri"/>
              </a:rPr>
              <a:t>Metamorphosis</a:t>
            </a:r>
            <a:endParaRPr sz="1300">
              <a:solidFill>
                <a:schemeClr val="dk1"/>
              </a:solidFill>
              <a:latin typeface="Calibri"/>
              <a:ea typeface="Calibri"/>
              <a:cs typeface="Calibri"/>
              <a:sym typeface="Calibri"/>
            </a:endParaRPr>
          </a:p>
          <a:p>
            <a:pPr indent="0" lvl="0" marL="0" marR="0" rtl="0" algn="l">
              <a:spcBef>
                <a:spcPts val="0"/>
              </a:spcBef>
              <a:spcAft>
                <a:spcPts val="0"/>
              </a:spcAft>
              <a:buNone/>
            </a:pPr>
            <a:r>
              <a:rPr lang="en-GB" sz="1300">
                <a:solidFill>
                  <a:schemeClr val="dk1"/>
                </a:solidFill>
                <a:latin typeface="Calibri"/>
                <a:ea typeface="Calibri"/>
                <a:cs typeface="Calibri"/>
                <a:sym typeface="Calibri"/>
              </a:rPr>
              <a:t>Chromatic grey</a:t>
            </a:r>
            <a:endParaRPr sz="1300">
              <a:solidFill>
                <a:schemeClr val="dk1"/>
              </a:solidFill>
              <a:latin typeface="Calibri"/>
              <a:ea typeface="Calibri"/>
              <a:cs typeface="Calibri"/>
              <a:sym typeface="Calibri"/>
            </a:endParaRPr>
          </a:p>
          <a:p>
            <a:pPr indent="0" lvl="0" marL="0" marR="0" rtl="0" algn="l">
              <a:spcBef>
                <a:spcPts val="0"/>
              </a:spcBef>
              <a:spcAft>
                <a:spcPts val="0"/>
              </a:spcAft>
              <a:buNone/>
            </a:pPr>
            <a:r>
              <a:rPr lang="en-GB" sz="1300">
                <a:solidFill>
                  <a:schemeClr val="dk1"/>
                </a:solidFill>
                <a:latin typeface="Calibri"/>
                <a:ea typeface="Calibri"/>
                <a:cs typeface="Calibri"/>
                <a:sym typeface="Calibri"/>
              </a:rPr>
              <a:t>Depth</a:t>
            </a:r>
            <a:endParaRPr sz="1300">
              <a:solidFill>
                <a:schemeClr val="dk1"/>
              </a:solidFill>
              <a:latin typeface="Calibri"/>
              <a:ea typeface="Calibri"/>
              <a:cs typeface="Calibri"/>
              <a:sym typeface="Calibri"/>
            </a:endParaRPr>
          </a:p>
          <a:p>
            <a:pPr indent="0" lvl="0" marL="0" marR="0" rtl="0" algn="l">
              <a:spcBef>
                <a:spcPts val="0"/>
              </a:spcBef>
              <a:spcAft>
                <a:spcPts val="0"/>
              </a:spcAft>
              <a:buNone/>
            </a:pPr>
            <a:r>
              <a:rPr lang="en-GB" sz="1300">
                <a:solidFill>
                  <a:schemeClr val="dk1"/>
                </a:solidFill>
                <a:latin typeface="Calibri"/>
                <a:ea typeface="Calibri"/>
                <a:cs typeface="Calibri"/>
                <a:sym typeface="Calibri"/>
              </a:rPr>
              <a:t>Translation</a:t>
            </a:r>
            <a:endParaRPr sz="1300">
              <a:solidFill>
                <a:schemeClr val="dk1"/>
              </a:solidFill>
              <a:latin typeface="Calibri"/>
              <a:ea typeface="Calibri"/>
              <a:cs typeface="Calibri"/>
              <a:sym typeface="Calibri"/>
            </a:endParaRPr>
          </a:p>
          <a:p>
            <a:pPr indent="0" lvl="0" marL="0" marR="0" rtl="0" algn="l">
              <a:spcBef>
                <a:spcPts val="0"/>
              </a:spcBef>
              <a:spcAft>
                <a:spcPts val="0"/>
              </a:spcAft>
              <a:buNone/>
            </a:pPr>
            <a:r>
              <a:rPr lang="en-GB" sz="1300">
                <a:solidFill>
                  <a:schemeClr val="dk1"/>
                </a:solidFill>
                <a:latin typeface="Calibri"/>
                <a:ea typeface="Calibri"/>
                <a:cs typeface="Calibri"/>
                <a:sym typeface="Calibri"/>
              </a:rPr>
              <a:t>Negative numbers</a:t>
            </a:r>
            <a:endParaRPr sz="1300">
              <a:solidFill>
                <a:schemeClr val="dk1"/>
              </a:solidFill>
              <a:latin typeface="Calibri"/>
              <a:ea typeface="Calibri"/>
              <a:cs typeface="Calibri"/>
              <a:sym typeface="Calibri"/>
            </a:endParaRPr>
          </a:p>
          <a:p>
            <a:pPr indent="0" lvl="0" marL="0" marR="0" rtl="0" algn="l">
              <a:spcBef>
                <a:spcPts val="0"/>
              </a:spcBef>
              <a:spcAft>
                <a:spcPts val="0"/>
              </a:spcAft>
              <a:buNone/>
            </a:pPr>
            <a:r>
              <a:rPr lang="en-GB" sz="1300">
                <a:solidFill>
                  <a:schemeClr val="dk1"/>
                </a:solidFill>
                <a:latin typeface="Calibri"/>
                <a:ea typeface="Calibri"/>
                <a:cs typeface="Calibri"/>
                <a:sym typeface="Calibri"/>
              </a:rPr>
              <a:t>Metric vs Imperial</a:t>
            </a:r>
            <a:endParaRPr sz="1300">
              <a:solidFill>
                <a:schemeClr val="dk1"/>
              </a:solidFill>
              <a:latin typeface="Calibri"/>
              <a:ea typeface="Calibri"/>
              <a:cs typeface="Calibri"/>
              <a:sym typeface="Calibri"/>
            </a:endParaRPr>
          </a:p>
          <a:p>
            <a:pPr indent="0" lvl="0" marL="0" marR="0" rtl="0" algn="l">
              <a:spcBef>
                <a:spcPts val="0"/>
              </a:spcBef>
              <a:spcAft>
                <a:spcPts val="0"/>
              </a:spcAft>
              <a:buNone/>
            </a:pPr>
            <a:r>
              <a:rPr lang="en-GB" sz="1300">
                <a:solidFill>
                  <a:schemeClr val="dk1"/>
                </a:solidFill>
                <a:latin typeface="Calibri"/>
                <a:ea typeface="Calibri"/>
                <a:cs typeface="Calibri"/>
                <a:sym typeface="Calibri"/>
              </a:rPr>
              <a:t>Census</a:t>
            </a:r>
            <a:endParaRPr sz="1300">
              <a:solidFill>
                <a:schemeClr val="dk1"/>
              </a:solidFill>
              <a:latin typeface="Calibri"/>
              <a:ea typeface="Calibri"/>
              <a:cs typeface="Calibri"/>
              <a:sym typeface="Calibri"/>
            </a:endParaRPr>
          </a:p>
          <a:p>
            <a:pPr indent="0" lvl="0" marL="0" marR="0" rtl="0" algn="l">
              <a:spcBef>
                <a:spcPts val="0"/>
              </a:spcBef>
              <a:spcAft>
                <a:spcPts val="0"/>
              </a:spcAft>
              <a:buNone/>
            </a:pPr>
            <a:r>
              <a:t/>
            </a:r>
            <a:endParaRPr sz="1600">
              <a:solidFill>
                <a:schemeClr val="dk1"/>
              </a:solidFill>
              <a:latin typeface="Calibri"/>
              <a:ea typeface="Calibri"/>
              <a:cs typeface="Calibri"/>
              <a:sym typeface="Calibri"/>
            </a:endParaRPr>
          </a:p>
          <a:p>
            <a:pPr indent="0" lvl="0" marL="0" marR="0" rtl="0" algn="l">
              <a:spcBef>
                <a:spcPts val="0"/>
              </a:spcBef>
              <a:spcAft>
                <a:spcPts val="0"/>
              </a:spcAft>
              <a:buNone/>
            </a:pPr>
            <a:r>
              <a:t/>
            </a:r>
            <a:endParaRPr b="1" sz="1600">
              <a:solidFill>
                <a:schemeClr val="dk1"/>
              </a:solidFill>
              <a:latin typeface="Calibri"/>
              <a:ea typeface="Calibri"/>
              <a:cs typeface="Calibri"/>
              <a:sym typeface="Calibri"/>
            </a:endParaRPr>
          </a:p>
        </p:txBody>
      </p:sp>
      <p:sp>
        <p:nvSpPr>
          <p:cNvPr id="99" name="Google Shape;99;p1"/>
          <p:cNvSpPr/>
          <p:nvPr/>
        </p:nvSpPr>
        <p:spPr>
          <a:xfrm rot="-5400000">
            <a:off x="9693138" y="1941126"/>
            <a:ext cx="2048990"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 name="Google Shape;100;p1"/>
          <p:cNvSpPr txBox="1"/>
          <p:nvPr/>
        </p:nvSpPr>
        <p:spPr>
          <a:xfrm>
            <a:off x="9336400" y="2297864"/>
            <a:ext cx="5494200" cy="20010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Homework expectations</a:t>
            </a:r>
            <a:endParaRPr b="1" sz="16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lang="en-GB" sz="1200">
                <a:solidFill>
                  <a:srgbClr val="FF0000"/>
                </a:solidFill>
                <a:latin typeface="Calibri"/>
                <a:ea typeface="Calibri"/>
                <a:cs typeface="Calibri"/>
                <a:sym typeface="Calibri"/>
              </a:rPr>
              <a:t>Reading</a:t>
            </a:r>
            <a:r>
              <a:rPr lang="en-GB" sz="1200">
                <a:solidFill>
                  <a:schemeClr val="dk1"/>
                </a:solidFill>
                <a:latin typeface="Calibri"/>
                <a:ea typeface="Calibri"/>
                <a:cs typeface="Calibri"/>
                <a:sym typeface="Calibri"/>
              </a:rPr>
              <a:t> - 10-20 mins : 5 times weekly</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lang="en-GB" sz="1200">
                <a:solidFill>
                  <a:srgbClr val="FF0000"/>
                </a:solidFill>
                <a:latin typeface="Calibri"/>
                <a:ea typeface="Calibri"/>
                <a:cs typeface="Calibri"/>
                <a:sym typeface="Calibri"/>
              </a:rPr>
              <a:t>Maths </a:t>
            </a:r>
            <a:r>
              <a:rPr lang="en-GB" sz="1200">
                <a:solidFill>
                  <a:schemeClr val="dk1"/>
                </a:solidFill>
                <a:latin typeface="Calibri"/>
                <a:ea typeface="Calibri"/>
                <a:cs typeface="Calibri"/>
                <a:sym typeface="Calibri"/>
              </a:rPr>
              <a:t>- 10 mins : 5 times weekly</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lang="en-GB" sz="1200">
                <a:solidFill>
                  <a:schemeClr val="dk1"/>
                </a:solidFill>
                <a:latin typeface="Calibri"/>
                <a:ea typeface="Calibri"/>
                <a:cs typeface="Calibri"/>
                <a:sym typeface="Calibri"/>
              </a:rPr>
              <a:t>- Times tables practice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lang="en-GB" sz="1200">
                <a:solidFill>
                  <a:srgbClr val="FF0000"/>
                </a:solidFill>
                <a:latin typeface="Calibri"/>
                <a:ea typeface="Calibri"/>
                <a:cs typeface="Calibri"/>
                <a:sym typeface="Calibri"/>
              </a:rPr>
              <a:t>Spellings</a:t>
            </a:r>
            <a:r>
              <a:rPr lang="en-GB" sz="1200">
                <a:solidFill>
                  <a:schemeClr val="dk1"/>
                </a:solidFill>
                <a:latin typeface="Calibri"/>
                <a:ea typeface="Calibri"/>
                <a:cs typeface="Calibri"/>
                <a:sym typeface="Calibri"/>
              </a:rPr>
              <a:t> - Complete 30 points minimum </a:t>
            </a:r>
            <a:br>
              <a:rPr lang="en-GB" sz="1200">
                <a:solidFill>
                  <a:schemeClr val="dk1"/>
                </a:solidFill>
                <a:latin typeface="Calibri"/>
                <a:ea typeface="Calibri"/>
                <a:cs typeface="Calibri"/>
                <a:sym typeface="Calibri"/>
              </a:rPr>
            </a:br>
            <a:r>
              <a:rPr lang="en-GB" sz="1200">
                <a:solidFill>
                  <a:schemeClr val="dk1"/>
                </a:solidFill>
                <a:latin typeface="Calibri"/>
                <a:ea typeface="Calibri"/>
                <a:cs typeface="Calibri"/>
                <a:sym typeface="Calibri"/>
              </a:rPr>
              <a:t>each week</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t/>
            </a:r>
            <a:endParaRPr sz="12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200"/>
              <a:buFont typeface="Arial"/>
              <a:buNone/>
            </a:pPr>
            <a:r>
              <a:rPr b="1" lang="en-GB" sz="1200">
                <a:solidFill>
                  <a:schemeClr val="dk1"/>
                </a:solidFill>
                <a:latin typeface="Calibri"/>
                <a:ea typeface="Calibri"/>
                <a:cs typeface="Calibri"/>
                <a:sym typeface="Calibri"/>
              </a:rPr>
              <a:t>Some children are enrolled in Nessy and </a:t>
            </a:r>
            <a:br>
              <a:rPr b="1" lang="en-GB" sz="1200">
                <a:solidFill>
                  <a:schemeClr val="dk1"/>
                </a:solidFill>
                <a:latin typeface="Calibri"/>
                <a:ea typeface="Calibri"/>
                <a:cs typeface="Calibri"/>
                <a:sym typeface="Calibri"/>
              </a:rPr>
            </a:br>
            <a:r>
              <a:rPr b="1" lang="en-GB" sz="1200">
                <a:solidFill>
                  <a:schemeClr val="dk1"/>
                </a:solidFill>
                <a:latin typeface="Calibri"/>
                <a:ea typeface="Calibri"/>
                <a:cs typeface="Calibri"/>
                <a:sym typeface="Calibri"/>
              </a:rPr>
              <a:t>must complete 15-20 minutes per week </a:t>
            </a:r>
            <a:br>
              <a:rPr b="1" lang="en-GB" sz="1200">
                <a:solidFill>
                  <a:schemeClr val="dk1"/>
                </a:solidFill>
                <a:latin typeface="Calibri"/>
                <a:ea typeface="Calibri"/>
                <a:cs typeface="Calibri"/>
                <a:sym typeface="Calibri"/>
              </a:rPr>
            </a:br>
            <a:r>
              <a:rPr b="1" lang="en-GB" sz="1200">
                <a:solidFill>
                  <a:schemeClr val="dk1"/>
                </a:solidFill>
                <a:latin typeface="Calibri"/>
                <a:ea typeface="Calibri"/>
                <a:cs typeface="Calibri"/>
                <a:sym typeface="Calibri"/>
              </a:rPr>
              <a:t>at home.</a:t>
            </a:r>
            <a:endParaRPr b="1" sz="1600">
              <a:solidFill>
                <a:schemeClr val="dk1"/>
              </a:solidFill>
              <a:latin typeface="Calibri"/>
              <a:ea typeface="Calibri"/>
              <a:cs typeface="Calibri"/>
              <a:sym typeface="Calibri"/>
            </a:endParaRPr>
          </a:p>
        </p:txBody>
      </p:sp>
      <p:sp>
        <p:nvSpPr>
          <p:cNvPr id="101" name="Google Shape;101;p1"/>
          <p:cNvSpPr txBox="1"/>
          <p:nvPr/>
        </p:nvSpPr>
        <p:spPr>
          <a:xfrm>
            <a:off x="1373807" y="384229"/>
            <a:ext cx="1589019" cy="646331"/>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en-GB" sz="1800">
                <a:solidFill>
                  <a:srgbClr val="385623"/>
                </a:solidFill>
                <a:latin typeface="Calibri"/>
                <a:ea typeface="Calibri"/>
                <a:cs typeface="Calibri"/>
                <a:sym typeface="Calibri"/>
              </a:rPr>
              <a:t>‘Love learning, love life!’</a:t>
            </a:r>
            <a:endParaRPr/>
          </a:p>
        </p:txBody>
      </p:sp>
      <p:sp>
        <p:nvSpPr>
          <p:cNvPr id="102" name="Google Shape;102;p1"/>
          <p:cNvSpPr/>
          <p:nvPr/>
        </p:nvSpPr>
        <p:spPr>
          <a:xfrm rot="-5400000">
            <a:off x="9620602" y="4214894"/>
            <a:ext cx="2194062" cy="2762466"/>
          </a:xfrm>
          <a:prstGeom prst="rect">
            <a:avLst/>
          </a:prstGeom>
          <a:noFill/>
          <a:ln cap="flat" cmpd="sng" w="38100">
            <a:solidFill>
              <a:srgbClr val="00B050"/>
            </a:solidFill>
            <a:prstDash val="solid"/>
            <a:miter lim="800000"/>
            <a:headEnd len="sm" w="sm" type="none"/>
            <a:tailEnd len="sm" w="sm" type="none"/>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3" name="Google Shape;103;p1"/>
          <p:cNvSpPr txBox="1"/>
          <p:nvPr/>
        </p:nvSpPr>
        <p:spPr>
          <a:xfrm>
            <a:off x="9336400" y="4506599"/>
            <a:ext cx="3194700" cy="2222700"/>
          </a:xfrm>
          <a:prstGeom prst="rect">
            <a:avLst/>
          </a:prstGeom>
          <a:noFill/>
          <a:ln>
            <a:noFill/>
          </a:ln>
        </p:spPr>
        <p:txBody>
          <a:bodyPr anchorCtr="0" anchor="t" bIns="45700" lIns="91425" spcFirstLastPara="1" rIns="91425" wrap="square" tIns="45700">
            <a:spAutoFit/>
          </a:bodyPr>
          <a:lstStyle/>
          <a:p>
            <a:pPr indent="0" lvl="0" marL="0" rtl="0" algn="l">
              <a:spcBef>
                <a:spcPts val="0"/>
              </a:spcBef>
              <a:spcAft>
                <a:spcPts val="0"/>
              </a:spcAft>
              <a:buClr>
                <a:schemeClr val="dk1"/>
              </a:buClr>
              <a:buFont typeface="Arial"/>
              <a:buNone/>
            </a:pPr>
            <a:r>
              <a:rPr b="1" lang="en-GB" sz="1600">
                <a:solidFill>
                  <a:schemeClr val="dk1"/>
                </a:solidFill>
                <a:latin typeface="Calibri"/>
                <a:ea typeface="Calibri"/>
                <a:cs typeface="Calibri"/>
                <a:sym typeface="Calibri"/>
              </a:rPr>
              <a:t>Links to enhance and support</a:t>
            </a:r>
            <a:endParaRPr b="1" sz="1600">
              <a:solidFill>
                <a:schemeClr val="dk1"/>
              </a:solidFill>
              <a:latin typeface="Calibri"/>
              <a:ea typeface="Calibri"/>
              <a:cs typeface="Calibri"/>
              <a:sym typeface="Calibri"/>
            </a:endParaRPr>
          </a:p>
          <a:p>
            <a:pPr indent="-228600" lvl="0" marL="635000" marR="266700" rtl="0" algn="l">
              <a:lnSpc>
                <a:spcPct val="115000"/>
              </a:lnSpc>
              <a:spcBef>
                <a:spcPts val="1500"/>
              </a:spcBef>
              <a:spcAft>
                <a:spcPts val="0"/>
              </a:spcAft>
              <a:buClr>
                <a:schemeClr val="dk1"/>
              </a:buClr>
              <a:buSzPts val="1100"/>
              <a:buFont typeface="Arial"/>
              <a:buNone/>
            </a:pPr>
            <a:r>
              <a:rPr lang="en-GB" sz="700">
                <a:solidFill>
                  <a:schemeClr val="dk1"/>
                </a:solidFill>
                <a:highlight>
                  <a:schemeClr val="lt1"/>
                </a:highlight>
                <a:latin typeface="Times New Roman"/>
                <a:ea typeface="Times New Roman"/>
                <a:cs typeface="Times New Roman"/>
                <a:sym typeface="Times New Roman"/>
              </a:rPr>
              <a:t> </a:t>
            </a:r>
            <a:r>
              <a:rPr lang="en-GB" sz="1000" u="sng">
                <a:solidFill>
                  <a:schemeClr val="hlink"/>
                </a:solidFill>
                <a:highlight>
                  <a:schemeClr val="lt1"/>
                </a:highlight>
                <a:hlinkClick r:id="rId4"/>
              </a:rPr>
              <a:t>https://www.timestables.co.uk/</a:t>
            </a:r>
            <a:endParaRPr sz="1000" u="sng">
              <a:solidFill>
                <a:schemeClr val="hlink"/>
              </a:solidFill>
              <a:highlight>
                <a:schemeClr val="lt1"/>
              </a:highlight>
            </a:endParaRPr>
          </a:p>
          <a:p>
            <a:pPr indent="0" lvl="0" marL="406400" marR="266700" rtl="0" algn="l">
              <a:lnSpc>
                <a:spcPct val="115000"/>
              </a:lnSpc>
              <a:spcBef>
                <a:spcPts val="1500"/>
              </a:spcBef>
              <a:spcAft>
                <a:spcPts val="0"/>
              </a:spcAft>
              <a:buClr>
                <a:schemeClr val="dk1"/>
              </a:buClr>
              <a:buSzPts val="1100"/>
              <a:buFont typeface="Arial"/>
              <a:buNone/>
            </a:pPr>
            <a:r>
              <a:rPr lang="en-GB" sz="1000" u="sng">
                <a:solidFill>
                  <a:schemeClr val="hlink"/>
                </a:solidFill>
                <a:highlight>
                  <a:schemeClr val="lt1"/>
                </a:highlight>
                <a:hlinkClick r:id="rId5"/>
              </a:rPr>
              <a:t>https://www.topmarks.co.uk/maths-games/hit-the-button</a:t>
            </a:r>
            <a:endParaRPr sz="1000" u="sng">
              <a:solidFill>
                <a:schemeClr val="hlink"/>
              </a:solidFill>
              <a:highlight>
                <a:schemeClr val="lt1"/>
              </a:highlight>
            </a:endParaRPr>
          </a:p>
          <a:p>
            <a:pPr indent="0" lvl="0" marL="406400" marR="266700" rtl="0" algn="l">
              <a:lnSpc>
                <a:spcPct val="115000"/>
              </a:lnSpc>
              <a:spcBef>
                <a:spcPts val="1500"/>
              </a:spcBef>
              <a:spcAft>
                <a:spcPts val="0"/>
              </a:spcAft>
              <a:buClr>
                <a:schemeClr val="dk1"/>
              </a:buClr>
              <a:buSzPts val="1100"/>
              <a:buFont typeface="Arial"/>
              <a:buNone/>
            </a:pPr>
            <a:r>
              <a:rPr lang="en-GB" sz="1000" u="sng">
                <a:solidFill>
                  <a:schemeClr val="hlink"/>
                </a:solidFill>
                <a:highlight>
                  <a:schemeClr val="lt1"/>
                </a:highlight>
                <a:hlinkClick r:id="rId6"/>
              </a:rPr>
              <a:t>https://play.ttrockstars.com/</a:t>
            </a:r>
            <a:r>
              <a:rPr b="1" lang="en-GB" sz="1600">
                <a:solidFill>
                  <a:schemeClr val="dk1"/>
                </a:solidFill>
                <a:latin typeface="Calibri"/>
                <a:ea typeface="Calibri"/>
                <a:cs typeface="Calibri"/>
                <a:sym typeface="Calibri"/>
              </a:rPr>
              <a:t> </a:t>
            </a:r>
            <a:endParaRPr b="1" sz="1600">
              <a:solidFill>
                <a:schemeClr val="dk1"/>
              </a:solidFill>
              <a:latin typeface="Calibri"/>
              <a:ea typeface="Calibri"/>
              <a:cs typeface="Calibri"/>
              <a:sym typeface="Calibri"/>
            </a:endParaRPr>
          </a:p>
          <a:p>
            <a:pPr indent="0" lvl="0" marL="0" rtl="0" algn="l">
              <a:spcBef>
                <a:spcPts val="0"/>
              </a:spcBef>
              <a:spcAft>
                <a:spcPts val="0"/>
              </a:spcAft>
              <a:buClr>
                <a:schemeClr val="dk1"/>
              </a:buClr>
              <a:buSzPts val="1100"/>
              <a:buFont typeface="Arial"/>
              <a:buNone/>
            </a:pPr>
            <a:r>
              <a:rPr b="1" lang="en-GB" sz="1600">
                <a:solidFill>
                  <a:schemeClr val="dk1"/>
                </a:solidFill>
                <a:latin typeface="Calibri"/>
                <a:ea typeface="Calibri"/>
                <a:cs typeface="Calibri"/>
                <a:sym typeface="Calibri"/>
              </a:rPr>
              <a:t>         </a:t>
            </a:r>
            <a:r>
              <a:rPr lang="en-GB" sz="1200" u="sng">
                <a:solidFill>
                  <a:schemeClr val="hlink"/>
                </a:solidFill>
                <a:latin typeface="Calibri"/>
                <a:ea typeface="Calibri"/>
                <a:cs typeface="Calibri"/>
                <a:sym typeface="Calibri"/>
                <a:hlinkClick r:id="rId7"/>
              </a:rPr>
              <a:t>Readtheory.org</a:t>
            </a:r>
            <a:endParaRPr b="1" sz="1600">
              <a:solidFill>
                <a:schemeClr val="dk1"/>
              </a:solidFill>
              <a:latin typeface="Calibri"/>
              <a:ea typeface="Calibri"/>
              <a:cs typeface="Calibri"/>
              <a:sym typeface="Calibri"/>
            </a:endParaRPr>
          </a:p>
          <a:p>
            <a:pPr indent="0" lvl="0" marL="0" marR="0" rtl="0" algn="l">
              <a:spcBef>
                <a:spcPts val="0"/>
              </a:spcBef>
              <a:spcAft>
                <a:spcPts val="0"/>
              </a:spcAft>
              <a:buClr>
                <a:srgbClr val="000000"/>
              </a:buClr>
              <a:buFont typeface="Arial"/>
              <a:buNone/>
            </a:pPr>
            <a:r>
              <a:t/>
            </a:r>
            <a:endParaRPr b="1" sz="1600">
              <a:solidFill>
                <a:schemeClr val="dk1"/>
              </a:solidFill>
              <a:latin typeface="Calibri"/>
              <a:ea typeface="Calibri"/>
              <a:cs typeface="Calibri"/>
              <a:sym typeface="Calibri"/>
            </a:endParaRPr>
          </a:p>
        </p:txBody>
      </p:sp>
      <p:sp>
        <p:nvSpPr>
          <p:cNvPr id="104" name="Google Shape;104;p1"/>
          <p:cNvSpPr txBox="1"/>
          <p:nvPr/>
        </p:nvSpPr>
        <p:spPr>
          <a:xfrm>
            <a:off x="3167851" y="6081525"/>
            <a:ext cx="6043200" cy="507900"/>
          </a:xfrm>
          <a:prstGeom prst="rect">
            <a:avLst/>
          </a:prstGeom>
          <a:noFill/>
          <a:ln>
            <a:noFill/>
          </a:ln>
        </p:spPr>
        <p:txBody>
          <a:bodyPr anchorCtr="0" anchor="t" bIns="45700" lIns="91425" spcFirstLastPara="1" rIns="91425" wrap="square" tIns="45700">
            <a:spAutoFit/>
          </a:bodyPr>
          <a:lstStyle/>
          <a:p>
            <a:pPr indent="0" lvl="0" marL="0" marR="0" rtl="0" algn="l">
              <a:spcBef>
                <a:spcPts val="0"/>
              </a:spcBef>
              <a:spcAft>
                <a:spcPts val="0"/>
              </a:spcAft>
              <a:buNone/>
            </a:pPr>
            <a:r>
              <a:rPr b="1" lang="en-GB" sz="1600">
                <a:solidFill>
                  <a:schemeClr val="dk1"/>
                </a:solidFill>
                <a:latin typeface="Calibri"/>
                <a:ea typeface="Calibri"/>
                <a:cs typeface="Calibri"/>
                <a:sym typeface="Calibri"/>
              </a:rPr>
              <a:t>Computing</a:t>
            </a:r>
            <a:endParaRPr b="1" sz="1600">
              <a:solidFill>
                <a:schemeClr val="dk1"/>
              </a:solidFill>
              <a:latin typeface="Calibri"/>
              <a:ea typeface="Calibri"/>
              <a:cs typeface="Calibri"/>
              <a:sym typeface="Calibri"/>
            </a:endParaRPr>
          </a:p>
          <a:p>
            <a:pPr indent="0" lvl="0" marL="0" rtl="0" algn="l">
              <a:spcBef>
                <a:spcPts val="0"/>
              </a:spcBef>
              <a:spcAft>
                <a:spcPts val="0"/>
              </a:spcAft>
              <a:buClr>
                <a:schemeClr val="dk1"/>
              </a:buClr>
              <a:buFont typeface="Arial"/>
              <a:buNone/>
            </a:pPr>
            <a:r>
              <a:rPr lang="en-GB" sz="1100">
                <a:solidFill>
                  <a:schemeClr val="dk1"/>
                </a:solidFill>
                <a:latin typeface="Calibri"/>
                <a:ea typeface="Calibri"/>
                <a:cs typeface="Calibri"/>
                <a:sym typeface="Calibri"/>
              </a:rPr>
              <a:t>Our computing time is used for continuing to develop increasingly sophisticated programming skills. </a:t>
            </a:r>
            <a:endParaRPr b="1" sz="1600">
              <a:solidFill>
                <a:schemeClr val="dk1"/>
              </a:solidFill>
              <a:latin typeface="Calibri"/>
              <a:ea typeface="Calibri"/>
              <a:cs typeface="Calibri"/>
              <a:sym typeface="Calibri"/>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 Theme">
  <a:themeElements>
    <a:clrScheme name="Office">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2025-11-05T09:56:45Z</dcterms:created>
  <dc:creator>Marc Lowery</dc:creator>
</cp:coreProperties>
</file>