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gNr8/aYApPllHuVAH0Ftd8JW2F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s://ttrockstars.com/" TargetMode="External"/><Relationship Id="rId5" Type="http://schemas.openxmlformats.org/officeDocument/2006/relationships/hyperlink" Target="http://readtheory.org" TargetMode="External"/><Relationship Id="rId6" Type="http://schemas.openxmlformats.org/officeDocument/2006/relationships/hyperlink" Target="https://www.bbc.co.uk/bitesize/levels/zbr9wmn" TargetMode="External"/><Relationship Id="rId7" Type="http://schemas.openxmlformats.org/officeDocument/2006/relationships/hyperlink" Target="http://corbettmaths.org/conten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93133" y="2128587"/>
            <a:ext cx="2954867" cy="2218267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3170550" y="2128587"/>
            <a:ext cx="6043300" cy="2218267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 rot="-5400000">
            <a:off x="465495" y="4116159"/>
            <a:ext cx="2199131" cy="2954867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 rot="-5400000">
            <a:off x="9645822" y="-241691"/>
            <a:ext cx="2143624" cy="2762466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3170550" y="4474892"/>
            <a:ext cx="6043300" cy="2218267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3" y="44081"/>
            <a:ext cx="1213154" cy="1217366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/>
          <p:nvPr/>
        </p:nvSpPr>
        <p:spPr>
          <a:xfrm>
            <a:off x="3170549" y="67731"/>
            <a:ext cx="6043300" cy="1925659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92118" y="1277491"/>
            <a:ext cx="2950376" cy="715899"/>
          </a:xfrm>
          <a:prstGeom prst="rect">
            <a:avLst/>
          </a:prstGeom>
          <a:noFill/>
          <a:ln cap="flat" cmpd="sng" w="34925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215684" y="1343052"/>
            <a:ext cx="28809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 6 – Summer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Curriculum Overview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170549" y="67730"/>
            <a:ext cx="549428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Literacy and Language Skills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170550" y="2128587"/>
            <a:ext cx="549428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Mathematical skills and knowledge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87625" y="2140565"/>
            <a:ext cx="549428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Science and Computing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3170550" y="4482051"/>
            <a:ext cx="549428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Understanding the world around us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87625" y="4499096"/>
            <a:ext cx="319465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Creativity and PE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9351724" y="67730"/>
            <a:ext cx="549428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vocabulary this term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/>
          <p:nvPr/>
        </p:nvSpPr>
        <p:spPr>
          <a:xfrm rot="-5400000">
            <a:off x="9693138" y="1941126"/>
            <a:ext cx="2048990" cy="2762466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9336400" y="2297864"/>
            <a:ext cx="549428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Homework expectations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1373807" y="384229"/>
            <a:ext cx="158901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‘Love learning, love life!’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/>
          <p:nvPr/>
        </p:nvSpPr>
        <p:spPr>
          <a:xfrm rot="-5400000">
            <a:off x="9620602" y="4214894"/>
            <a:ext cx="2194062" cy="2762466"/>
          </a:xfrm>
          <a:prstGeom prst="rect">
            <a:avLst/>
          </a:prstGeom>
          <a:noFill/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9336400" y="4506599"/>
            <a:ext cx="319465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Links to enhance and support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3324150" y="440425"/>
            <a:ext cx="5722800" cy="134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GB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Shackleton’s Journey-</a:t>
            </a:r>
            <a:r>
              <a:rPr b="0" i="0" lang="en-GB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Formal job application for a crew member; diary entry as a crew member during the expedition.</a:t>
            </a:r>
            <a:endParaRPr b="0" i="0" sz="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GB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Just So-</a:t>
            </a:r>
            <a:r>
              <a:rPr b="0" i="0" lang="en-GB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writing our own version of the Just So Kipling stories.</a:t>
            </a:r>
            <a:endParaRPr b="0" i="0" sz="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GB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Alma- </a:t>
            </a:r>
            <a:r>
              <a:rPr b="0" i="0" lang="en-GB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Literacy Shed- writing a story with dialogue  from a short, silent film.</a:t>
            </a:r>
            <a:endParaRPr b="0" i="0" sz="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GB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167775" y="2389026"/>
            <a:ext cx="2642400" cy="18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GB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cience-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continue with healthy lifestyles unit and impact of drugs and diet on the body.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Living Things and habitats-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classification of living things based on observable and specific characteristics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Evolution- how living things have adapted over time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Computing-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coding and creating media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189350" y="4772925"/>
            <a:ext cx="2762400" cy="16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Art-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critically evaluate and analyse techniques and elements used by Greek artists, to design and make a clay pot. 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D&amp;T-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research, evaluate and create a Mexican dish for a class banquet.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PE- Indoor: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dance.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-Outdoor-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yoga.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Music- </a:t>
            </a:r>
            <a:r>
              <a:rPr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Baroque and c</a:t>
            </a:r>
            <a:r>
              <a:rPr lang="en-GB" sz="1200">
                <a:latin typeface="Calibri"/>
                <a:ea typeface="Calibri"/>
                <a:cs typeface="Calibri"/>
                <a:sym typeface="Calibri"/>
              </a:rPr>
              <a:t>omposing a Y6 leaver’s song</a:t>
            </a:r>
            <a:endParaRPr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3334625" y="4928525"/>
            <a:ext cx="5547300" cy="15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Geography-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Mexico (cont’d) comparing Mexico with local, regional and European areas. Map skills- OS Survey maps and grid readings.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History-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Ancient Greek civilisation.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RE: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Buddhism and Humanism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PSHE: 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Transition to secondary school and RSE (Relationship and Sex Education)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9511025" y="492850"/>
            <a:ext cx="2370000" cy="15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Observable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Characteristics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Lifestyle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Authentic pattern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Coil pot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Coordinates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3330800" y="2574375"/>
            <a:ext cx="5722800" cy="15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GB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Arithmetic 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KS2 curriculum revision.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-National </a:t>
            </a: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SATs 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 practice.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Shape-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volume, area and names of shapes and angles.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 and direction 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co-ordinates, translation and reflection.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Enterprise project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Fiver Challenge.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"/>
          <p:cNvSpPr txBox="1"/>
          <p:nvPr/>
        </p:nvSpPr>
        <p:spPr>
          <a:xfrm>
            <a:off x="9505300" y="2486476"/>
            <a:ext cx="2368500" cy="16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GB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Weekly spellings.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GB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Daily reading and sign the journal.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GB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Readtheory online.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GB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Autumn 1- History research project.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GB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Autumn 2- SATs revision guides set by the class teacher for the subject.(English and Maths).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Some children are enrolled in Nessy and must complete 15-20 minutes per week at home.</a:t>
            </a:r>
            <a:endParaRPr b="0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"/>
          <p:cNvSpPr txBox="1"/>
          <p:nvPr/>
        </p:nvSpPr>
        <p:spPr>
          <a:xfrm>
            <a:off x="9341900" y="4820600"/>
            <a:ext cx="2629800" cy="17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sng" cap="none" strike="noStrike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https://ttrockstars.com/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TTRS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sng" cap="none" strike="noStrike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Readtheory.org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Read Theory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sng" cap="none" strike="noStrike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https://www.bbc.co.uk/bitesize/levels/zbr9wmn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BBC Revise Wise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corbettmaths.org/content</a:t>
            </a: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great for all maths ks2/3 incl videos and activities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2025-11-05T09:56:45Z</dcterms:created>
  <dc:creator>Marc Lowery</dc:creator>
</cp:coreProperties>
</file>