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3" r:id="rId4"/>
    <p:sldId id="264" r:id="rId5"/>
    <p:sldId id="271" r:id="rId6"/>
    <p:sldId id="272" r:id="rId7"/>
    <p:sldId id="273" r:id="rId8"/>
    <p:sldId id="274" r:id="rId9"/>
    <p:sldId id="275" r:id="rId10"/>
    <p:sldId id="276" r:id="rId11"/>
    <p:sldId id="257" r:id="rId12"/>
    <p:sldId id="268" r:id="rId13"/>
    <p:sldId id="258" r:id="rId14"/>
    <p:sldId id="261" r:id="rId15"/>
    <p:sldId id="262" r:id="rId16"/>
    <p:sldId id="260" r:id="rId17"/>
    <p:sldId id="259" r:id="rId18"/>
    <p:sldId id="26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4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91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5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5110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82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658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920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6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98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50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8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3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0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69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57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5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CC2E98C-EC29-41D5-BEAB-B7D52E243A4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51748C-A89A-47BF-A673-0BEE7D835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348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2385"/>
            <a:ext cx="9144000" cy="1845426"/>
          </a:xfrm>
        </p:spPr>
        <p:txBody>
          <a:bodyPr>
            <a:normAutofit fontScale="90000"/>
          </a:bodyPr>
          <a:lstStyle/>
          <a:p>
            <a:r>
              <a:rPr lang="en-GB" dirty="0"/>
              <a:t>Year 6 School Journey to Swanage </a:t>
            </a:r>
            <a:br>
              <a:rPr lang="en-GB" dirty="0"/>
            </a:br>
            <a:r>
              <a:rPr lang="en-GB" sz="4000" dirty="0"/>
              <a:t>Mon 29</a:t>
            </a:r>
            <a:r>
              <a:rPr lang="en-GB" sz="4000" baseline="30000" dirty="0"/>
              <a:t>th</a:t>
            </a:r>
            <a:r>
              <a:rPr lang="en-GB" sz="4000" dirty="0"/>
              <a:t> June – Friday 3</a:t>
            </a:r>
            <a:r>
              <a:rPr lang="en-GB" sz="4000" baseline="30000" dirty="0"/>
              <a:t>rd</a:t>
            </a:r>
            <a:r>
              <a:rPr lang="en-GB" sz="4000" dirty="0"/>
              <a:t> July 2026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8" y="2708697"/>
            <a:ext cx="6117947" cy="3232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E2473C-B864-4C7C-846D-75EA86BDF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22" y="2312894"/>
            <a:ext cx="5737413" cy="43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0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5C483-265E-4C23-89E0-3C15786B2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16" y="2092362"/>
            <a:ext cx="6354184" cy="476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46C09A-818E-472C-8AA8-BBD34778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54"/>
            <a:ext cx="6358679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3175" r="9812"/>
          <a:stretch/>
        </p:blipFill>
        <p:spPr>
          <a:xfrm>
            <a:off x="0" y="86061"/>
            <a:ext cx="6106116" cy="401260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F6B47-207E-46C7-80A4-BB007560F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93" y="1588097"/>
            <a:ext cx="6694843" cy="50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33" y="-1"/>
            <a:ext cx="5282930" cy="6799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85" y="771088"/>
            <a:ext cx="1024217" cy="1292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517" y="4318382"/>
            <a:ext cx="193869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4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Tag archery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1" cy="36147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685800"/>
            <a:ext cx="4819651" cy="3614738"/>
          </a:xfrm>
        </p:spPr>
      </p:pic>
    </p:spTree>
    <p:extLst>
      <p:ext uri="{BB962C8B-B14F-4D97-AF65-F5344CB8AC3E}">
        <p14:creationId xmlns:p14="http://schemas.microsoft.com/office/powerpoint/2010/main" val="80646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Bushcraft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1" cy="36147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685800"/>
            <a:ext cx="4819651" cy="3614738"/>
          </a:xfrm>
        </p:spPr>
      </p:pic>
    </p:spTree>
    <p:extLst>
      <p:ext uri="{BB962C8B-B14F-4D97-AF65-F5344CB8AC3E}">
        <p14:creationId xmlns:p14="http://schemas.microsoft.com/office/powerpoint/2010/main" val="372257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Rifles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1" cy="36147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685800"/>
            <a:ext cx="4819651" cy="3614738"/>
          </a:xfrm>
        </p:spPr>
      </p:pic>
    </p:spTree>
    <p:extLst>
      <p:ext uri="{BB962C8B-B14F-4D97-AF65-F5344CB8AC3E}">
        <p14:creationId xmlns:p14="http://schemas.microsoft.com/office/powerpoint/2010/main" val="151076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Evening activities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1059" y="685800"/>
            <a:ext cx="4823433" cy="361473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3921" y="685800"/>
            <a:ext cx="482343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6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34" y="556953"/>
            <a:ext cx="8466216" cy="58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2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5F8A85-CB02-416F-B7C1-29710ED45CF8}"/>
              </a:ext>
            </a:extLst>
          </p:cNvPr>
          <p:cNvSpPr txBox="1"/>
          <p:nvPr/>
        </p:nvSpPr>
        <p:spPr>
          <a:xfrm>
            <a:off x="1516828" y="656216"/>
            <a:ext cx="91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Communications whilst there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F2C5F-33D8-4829-B754-825FD5C64BC8}"/>
              </a:ext>
            </a:extLst>
          </p:cNvPr>
          <p:cNvSpPr txBox="1"/>
          <p:nvPr/>
        </p:nvSpPr>
        <p:spPr>
          <a:xfrm>
            <a:off x="1516828" y="2743200"/>
            <a:ext cx="84447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will update you via Arbor with hopefully a daily recount.</a:t>
            </a:r>
          </a:p>
          <a:p>
            <a:endParaRPr lang="en-GB" sz="2800" dirty="0"/>
          </a:p>
          <a:p>
            <a:r>
              <a:rPr lang="en-GB" sz="2800" dirty="0"/>
              <a:t>You will be provided with a number for emergencies only. </a:t>
            </a:r>
          </a:p>
          <a:p>
            <a:endParaRPr lang="en-GB" sz="2800" dirty="0"/>
          </a:p>
          <a:p>
            <a:r>
              <a:rPr lang="en-GB" sz="2800" dirty="0"/>
              <a:t>More information will be sent out nearer the time.</a:t>
            </a:r>
          </a:p>
        </p:txBody>
      </p:sp>
    </p:spTree>
    <p:extLst>
      <p:ext uri="{BB962C8B-B14F-4D97-AF65-F5344CB8AC3E}">
        <p14:creationId xmlns:p14="http://schemas.microsoft.com/office/powerpoint/2010/main" val="356978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5915" y="961296"/>
            <a:ext cx="103878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do you need to do now?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Return the consent form if you haven’t </a:t>
            </a:r>
            <a:r>
              <a:rPr lang="en-GB" sz="4400"/>
              <a:t>already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Pay all or in instalments.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 Return the medical google form.</a:t>
            </a:r>
          </a:p>
        </p:txBody>
      </p:sp>
    </p:spTree>
    <p:extLst>
      <p:ext uri="{BB962C8B-B14F-4D97-AF65-F5344CB8AC3E}">
        <p14:creationId xmlns:p14="http://schemas.microsoft.com/office/powerpoint/2010/main" val="18297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353" y="80444"/>
            <a:ext cx="4429425" cy="66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2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276" y="1812175"/>
            <a:ext cx="5759524" cy="3978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335" y="598515"/>
            <a:ext cx="492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Accommodation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4A929-A39A-47F8-84C1-AB66F4D6E0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95" y="1812174"/>
            <a:ext cx="5397443" cy="4048083"/>
          </a:xfrm>
        </p:spPr>
      </p:pic>
    </p:spTree>
    <p:extLst>
      <p:ext uri="{BB962C8B-B14F-4D97-AF65-F5344CB8AC3E}">
        <p14:creationId xmlns:p14="http://schemas.microsoft.com/office/powerpoint/2010/main" val="2120098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85025" y="0"/>
            <a:ext cx="5770591" cy="432454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5277080" cy="5225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6E2E0-7086-45D6-BBBC-615341E1F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77" y="3609367"/>
            <a:ext cx="6155455" cy="32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1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9" y="1236586"/>
            <a:ext cx="11977344" cy="38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46AB56-E35F-4762-8F55-9F319F766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9" y="-484094"/>
            <a:ext cx="6626711" cy="4970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9D559-7987-468C-940B-B28B9F64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25" y="2431862"/>
            <a:ext cx="6379285" cy="42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A8809-8B26-48B6-9C3D-38B5DFF04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8427" y="1070386"/>
            <a:ext cx="5981252" cy="4485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FE133-FFC9-40E9-ABE1-80D6CC078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34" y="787997"/>
            <a:ext cx="7042673" cy="52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28B93-4054-4BFD-83C4-9C15B2FD0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52" y="182880"/>
            <a:ext cx="6987092" cy="4658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9D68A5-12DA-4989-93AD-DB2F15FAF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" y="2587213"/>
            <a:ext cx="6268571" cy="417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78468-02E8-43F6-9A50-DDCD675E7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" y="247426"/>
            <a:ext cx="5249732" cy="3937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576EB-4F78-44FA-98DD-C3F21B7AC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49" y="355003"/>
            <a:ext cx="4122869" cy="5497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36C2D-9F99-4C2A-8393-EFF381BEA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54" y="1005839"/>
            <a:ext cx="4300370" cy="57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932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307</TotalTime>
  <Words>88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Slice</vt:lpstr>
      <vt:lpstr>Year 6 School Journey to Swanage  Mon 29th June – Friday 3rd July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Tag archery</vt:lpstr>
      <vt:lpstr>Bushcraft</vt:lpstr>
      <vt:lpstr>Air Rifles</vt:lpstr>
      <vt:lpstr>Evening activities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Appleyard</dc:creator>
  <cp:lastModifiedBy>Liz Carlin</cp:lastModifiedBy>
  <cp:revision>25</cp:revision>
  <dcterms:created xsi:type="dcterms:W3CDTF">2021-09-14T10:42:50Z</dcterms:created>
  <dcterms:modified xsi:type="dcterms:W3CDTF">2025-09-19T09:28:54Z</dcterms:modified>
</cp:coreProperties>
</file>